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18"/>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Lst>
  <p:sldSz cx="9144000" cy="6858000" type="screen4x3"/>
  <p:notesSz cx="6997700" cy="92837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Rg st="1" end="16"/>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64" autoAdjust="0"/>
    <p:restoredTop sz="94737" autoAdjust="0"/>
  </p:normalViewPr>
  <p:slideViewPr>
    <p:cSldViewPr>
      <p:cViewPr varScale="1">
        <p:scale>
          <a:sx n="71" d="100"/>
          <a:sy n="71" d="100"/>
        </p:scale>
        <p:origin x="-492" y="-90"/>
      </p:cViewPr>
      <p:guideLst>
        <p:guide orient="horz" pos="2160"/>
        <p:guide pos="2880"/>
      </p:guideLst>
    </p:cSldViewPr>
  </p:slideViewPr>
  <p:outlineViewPr>
    <p:cViewPr>
      <p:scale>
        <a:sx n="33" d="100"/>
        <a:sy n="33" d="100"/>
      </p:scale>
      <p:origin x="0" y="16074"/>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2337" cy="464185"/>
          </a:xfrm>
          <a:prstGeom prst="rect">
            <a:avLst/>
          </a:prstGeom>
        </p:spPr>
        <p:txBody>
          <a:bodyPr vert="horz" lIns="93031" tIns="46516" rIns="93031" bIns="46516" rtlCol="0"/>
          <a:lstStyle>
            <a:lvl1pPr algn="l">
              <a:defRPr sz="1200"/>
            </a:lvl1pPr>
          </a:lstStyle>
          <a:p>
            <a:endParaRPr lang="en-US"/>
          </a:p>
        </p:txBody>
      </p:sp>
      <p:sp>
        <p:nvSpPr>
          <p:cNvPr id="3" name="Date Placeholder 2"/>
          <p:cNvSpPr>
            <a:spLocks noGrp="1"/>
          </p:cNvSpPr>
          <p:nvPr>
            <p:ph type="dt" sz="quarter" idx="1"/>
          </p:nvPr>
        </p:nvSpPr>
        <p:spPr>
          <a:xfrm>
            <a:off x="3963744" y="0"/>
            <a:ext cx="3032337" cy="464185"/>
          </a:xfrm>
          <a:prstGeom prst="rect">
            <a:avLst/>
          </a:prstGeom>
        </p:spPr>
        <p:txBody>
          <a:bodyPr vert="horz" lIns="93031" tIns="46516" rIns="93031" bIns="46516" rtlCol="0"/>
          <a:lstStyle>
            <a:lvl1pPr algn="r">
              <a:defRPr sz="1200"/>
            </a:lvl1pPr>
          </a:lstStyle>
          <a:p>
            <a:fld id="{776697DB-D2C5-4F9B-BDD3-16ED9EE0283E}" type="datetimeFigureOut">
              <a:rPr lang="en-US" smtClean="0"/>
              <a:t>5/23/2011</a:t>
            </a:fld>
            <a:endParaRPr lang="en-US"/>
          </a:p>
        </p:txBody>
      </p:sp>
      <p:sp>
        <p:nvSpPr>
          <p:cNvPr id="4" name="Footer Placeholder 3"/>
          <p:cNvSpPr>
            <a:spLocks noGrp="1"/>
          </p:cNvSpPr>
          <p:nvPr>
            <p:ph type="ftr" sz="quarter" idx="2"/>
          </p:nvPr>
        </p:nvSpPr>
        <p:spPr>
          <a:xfrm>
            <a:off x="0" y="8817904"/>
            <a:ext cx="3032337" cy="464185"/>
          </a:xfrm>
          <a:prstGeom prst="rect">
            <a:avLst/>
          </a:prstGeom>
        </p:spPr>
        <p:txBody>
          <a:bodyPr vert="horz" lIns="93031" tIns="46516" rIns="93031" bIns="46516" rtlCol="0" anchor="b"/>
          <a:lstStyle>
            <a:lvl1pPr algn="l">
              <a:defRPr sz="1200"/>
            </a:lvl1pPr>
          </a:lstStyle>
          <a:p>
            <a:endParaRPr lang="en-US"/>
          </a:p>
        </p:txBody>
      </p:sp>
      <p:sp>
        <p:nvSpPr>
          <p:cNvPr id="5" name="Slide Number Placeholder 4"/>
          <p:cNvSpPr>
            <a:spLocks noGrp="1"/>
          </p:cNvSpPr>
          <p:nvPr>
            <p:ph type="sldNum" sz="quarter" idx="3"/>
          </p:nvPr>
        </p:nvSpPr>
        <p:spPr>
          <a:xfrm>
            <a:off x="3963744" y="8817904"/>
            <a:ext cx="3032337" cy="464185"/>
          </a:xfrm>
          <a:prstGeom prst="rect">
            <a:avLst/>
          </a:prstGeom>
        </p:spPr>
        <p:txBody>
          <a:bodyPr vert="horz" lIns="93031" tIns="46516" rIns="93031" bIns="46516" rtlCol="0" anchor="b"/>
          <a:lstStyle>
            <a:lvl1pPr algn="r">
              <a:defRPr sz="1200"/>
            </a:lvl1pPr>
          </a:lstStyle>
          <a:p>
            <a:fld id="{BF2224C7-0B90-40D2-B43B-60E7A3582C53}"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0229A458-DB31-4606-9CC2-421E0CD7A137}" type="datetimeFigureOut">
              <a:rPr lang="en-US" smtClean="0"/>
              <a:pPr/>
              <a:t>5/23/2011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9BE0A8E1-7FA5-4453-90F2-B26CD2545995}"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229A458-DB31-4606-9CC2-421E0CD7A137}" type="datetimeFigureOut">
              <a:rPr lang="en-US" smtClean="0"/>
              <a:pPr/>
              <a:t>5/23/2011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E0A8E1-7FA5-4453-90F2-B26CD254599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229A458-DB31-4606-9CC2-421E0CD7A137}" type="datetimeFigureOut">
              <a:rPr lang="en-US" smtClean="0"/>
              <a:pPr/>
              <a:t>5/23/2011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E0A8E1-7FA5-4453-90F2-B26CD254599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229A458-DB31-4606-9CC2-421E0CD7A137}" type="datetimeFigureOut">
              <a:rPr lang="en-US" smtClean="0"/>
              <a:pPr/>
              <a:t>5/23/2011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E0A8E1-7FA5-4453-90F2-B26CD254599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229A458-DB31-4606-9CC2-421E0CD7A137}" type="datetimeFigureOut">
              <a:rPr lang="en-US" smtClean="0"/>
              <a:pPr/>
              <a:t>5/23/2011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9BE0A8E1-7FA5-4453-90F2-B26CD254599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229A458-DB31-4606-9CC2-421E0CD7A137}" type="datetimeFigureOut">
              <a:rPr lang="en-US" smtClean="0"/>
              <a:pPr/>
              <a:t>5/23/2011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E0A8E1-7FA5-4453-90F2-B26CD254599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229A458-DB31-4606-9CC2-421E0CD7A137}" type="datetimeFigureOut">
              <a:rPr lang="en-US" smtClean="0"/>
              <a:pPr/>
              <a:t>5/23/2011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E0A8E1-7FA5-4453-90F2-B26CD254599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229A458-DB31-4606-9CC2-421E0CD7A137}" type="datetimeFigureOut">
              <a:rPr lang="en-US" smtClean="0"/>
              <a:pPr/>
              <a:t>5/23/2011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E0A8E1-7FA5-4453-90F2-B26CD254599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29A458-DB31-4606-9CC2-421E0CD7A137}" type="datetimeFigureOut">
              <a:rPr lang="en-US" smtClean="0"/>
              <a:pPr/>
              <a:t>5/23/2011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E0A8E1-7FA5-4453-90F2-B26CD254599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229A458-DB31-4606-9CC2-421E0CD7A137}" type="datetimeFigureOut">
              <a:rPr lang="en-US" smtClean="0"/>
              <a:pPr/>
              <a:t>5/23/2011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E0A8E1-7FA5-4453-90F2-B26CD254599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229A458-DB31-4606-9CC2-421E0CD7A137}" type="datetimeFigureOut">
              <a:rPr lang="en-US" smtClean="0"/>
              <a:pPr/>
              <a:t>5/23/2011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E0A8E1-7FA5-4453-90F2-B26CD254599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0229A458-DB31-4606-9CC2-421E0CD7A137}" type="datetimeFigureOut">
              <a:rPr lang="en-US" smtClean="0"/>
              <a:pPr/>
              <a:t>5/23/2011</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9BE0A8E1-7FA5-4453-90F2-B26CD2545995}"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26.wmf"/><Relationship Id="rId7" Type="http://schemas.openxmlformats.org/officeDocument/2006/relationships/image" Target="../media/image16.wmf"/><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5.wmf"/><Relationship Id="rId4" Type="http://schemas.openxmlformats.org/officeDocument/2006/relationships/image" Target="../media/image17.wmf"/></Relationships>
</file>

<file path=ppt/slides/_rels/slide12.xml.rels><?xml version="1.0" encoding="UTF-8" standalone="yes"?>
<Relationships xmlns="http://schemas.openxmlformats.org/package/2006/relationships"><Relationship Id="rId8" Type="http://schemas.openxmlformats.org/officeDocument/2006/relationships/image" Target="../media/image32.wmf"/><Relationship Id="rId3" Type="http://schemas.openxmlformats.org/officeDocument/2006/relationships/image" Target="../media/image28.png"/><Relationship Id="rId7" Type="http://schemas.openxmlformats.org/officeDocument/2006/relationships/image" Target="../media/image31.wmf"/><Relationship Id="rId2" Type="http://schemas.openxmlformats.org/officeDocument/2006/relationships/image" Target="../media/image27.jpeg"/><Relationship Id="rId1" Type="http://schemas.openxmlformats.org/officeDocument/2006/relationships/slideLayout" Target="../slideLayouts/slideLayout2.xml"/><Relationship Id="rId6" Type="http://schemas.openxmlformats.org/officeDocument/2006/relationships/image" Target="../media/image26.wmf"/><Relationship Id="rId5" Type="http://schemas.openxmlformats.org/officeDocument/2006/relationships/image" Target="../media/image30.wmf"/><Relationship Id="rId10" Type="http://schemas.openxmlformats.org/officeDocument/2006/relationships/image" Target="../media/image34.jpeg"/><Relationship Id="rId4" Type="http://schemas.openxmlformats.org/officeDocument/2006/relationships/image" Target="../media/image29.wmf"/><Relationship Id="rId9" Type="http://schemas.openxmlformats.org/officeDocument/2006/relationships/image" Target="../media/image33.wmf"/></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26.wmf"/><Relationship Id="rId7" Type="http://schemas.openxmlformats.org/officeDocument/2006/relationships/image" Target="../media/image16.wmf"/><Relationship Id="rId2" Type="http://schemas.openxmlformats.org/officeDocument/2006/relationships/image" Target="../media/image37.jpeg"/><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15.wmf"/><Relationship Id="rId4" Type="http://schemas.openxmlformats.org/officeDocument/2006/relationships/image" Target="../media/image17.wmf"/></Relationships>
</file>

<file path=ppt/slides/_rels/slide1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image" Target="../media/image15.wmf"/><Relationship Id="rId7" Type="http://schemas.openxmlformats.org/officeDocument/2006/relationships/image" Target="../media/image19.png"/><Relationship Id="rId2" Type="http://schemas.openxmlformats.org/officeDocument/2006/relationships/image" Target="../media/image14.jpe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wmf"/><Relationship Id="rId4" Type="http://schemas.openxmlformats.org/officeDocument/2006/relationships/image" Target="../media/image16.wmf"/></Relationships>
</file>

<file path=ppt/slides/_rels/slide7.xml.rels><?xml version="1.0" encoding="UTF-8" standalone="yes"?>
<Relationships xmlns="http://schemas.openxmlformats.org/package/2006/relationships"><Relationship Id="rId3" Type="http://schemas.openxmlformats.org/officeDocument/2006/relationships/image" Target="../media/image17.wmf"/><Relationship Id="rId7" Type="http://schemas.openxmlformats.org/officeDocument/2006/relationships/image" Target="../media/image19.png"/><Relationship Id="rId2" Type="http://schemas.openxmlformats.org/officeDocument/2006/relationships/image" Target="../media/image20.jpeg"/><Relationship Id="rId1" Type="http://schemas.openxmlformats.org/officeDocument/2006/relationships/slideLayout" Target="../slideLayouts/slideLayout2.xml"/><Relationship Id="rId6" Type="http://schemas.openxmlformats.org/officeDocument/2006/relationships/image" Target="../media/image16.wmf"/><Relationship Id="rId5" Type="http://schemas.openxmlformats.org/officeDocument/2006/relationships/image" Target="../media/image18.png"/><Relationship Id="rId4" Type="http://schemas.openxmlformats.org/officeDocument/2006/relationships/image" Target="../media/image15.wmf"/></Relationships>
</file>

<file path=ppt/slides/_rels/slide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wmf"/><Relationship Id="rId7"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2.xml"/><Relationship Id="rId6" Type="http://schemas.openxmlformats.org/officeDocument/2006/relationships/image" Target="../media/image16.wmf"/><Relationship Id="rId5" Type="http://schemas.openxmlformats.org/officeDocument/2006/relationships/image" Target="../media/image18.png"/><Relationship Id="rId4" Type="http://schemas.openxmlformats.org/officeDocument/2006/relationships/image" Target="../media/image15.wm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143000"/>
            <a:ext cx="7772400" cy="1470025"/>
          </a:xfrm>
        </p:spPr>
        <p:txBody>
          <a:bodyPr>
            <a:noAutofit/>
          </a:bodyPr>
          <a:lstStyle/>
          <a:p>
            <a:r>
              <a:rPr lang="en-US" sz="4000" dirty="0" smtClean="0"/>
              <a:t>The Story Of The Three Sons Of The Seventh</a:t>
            </a:r>
            <a:endParaRPr lang="en-US" sz="4000" dirty="0"/>
          </a:p>
        </p:txBody>
      </p:sp>
      <p:sp>
        <p:nvSpPr>
          <p:cNvPr id="3" name="Subtitle 2"/>
          <p:cNvSpPr>
            <a:spLocks noGrp="1"/>
          </p:cNvSpPr>
          <p:nvPr>
            <p:ph type="subTitle" idx="1"/>
          </p:nvPr>
        </p:nvSpPr>
        <p:spPr>
          <a:xfrm>
            <a:off x="1295400" y="3581400"/>
            <a:ext cx="6400800" cy="685800"/>
          </a:xfrm>
        </p:spPr>
        <p:txBody>
          <a:bodyPr/>
          <a:lstStyle/>
          <a:p>
            <a:r>
              <a:rPr lang="en-US" dirty="0" smtClean="0">
                <a:solidFill>
                  <a:schemeClr val="accent2">
                    <a:lumMod val="75000"/>
                  </a:schemeClr>
                </a:solidFill>
              </a:rPr>
              <a:t>By Mark </a:t>
            </a:r>
            <a:r>
              <a:rPr lang="en-US" dirty="0" err="1" smtClean="0">
                <a:solidFill>
                  <a:schemeClr val="accent2">
                    <a:lumMod val="75000"/>
                  </a:schemeClr>
                </a:solidFill>
              </a:rPr>
              <a:t>Rongoe</a:t>
            </a:r>
            <a:endParaRPr lang="en-US" dirty="0">
              <a:solidFill>
                <a:schemeClr val="accent2">
                  <a:lumMod val="75000"/>
                </a:schemeClr>
              </a:solidFill>
            </a:endParaRPr>
          </a:p>
        </p:txBody>
      </p:sp>
      <p:pic>
        <p:nvPicPr>
          <p:cNvPr id="11266" name="Picture 2" descr="http://allencentre.wikispaces.com/file/view/culture_islam_star.png/71421893/culture_islam_star.png"/>
          <p:cNvPicPr>
            <a:picLocks noChangeAspect="1" noChangeArrowheads="1"/>
          </p:cNvPicPr>
          <p:nvPr/>
        </p:nvPicPr>
        <p:blipFill>
          <a:blip r:embed="rId2"/>
          <a:srcRect/>
          <a:stretch>
            <a:fillRect/>
          </a:stretch>
        </p:blipFill>
        <p:spPr bwMode="auto">
          <a:xfrm>
            <a:off x="457200" y="5105400"/>
            <a:ext cx="1562100" cy="1562100"/>
          </a:xfrm>
          <a:prstGeom prst="rect">
            <a:avLst/>
          </a:prstGeom>
          <a:noFill/>
        </p:spPr>
      </p:pic>
      <p:pic>
        <p:nvPicPr>
          <p:cNvPr id="11272" name="Picture 8" descr="cross"/>
          <p:cNvPicPr>
            <a:picLocks noChangeAspect="1" noChangeArrowheads="1"/>
          </p:cNvPicPr>
          <p:nvPr/>
        </p:nvPicPr>
        <p:blipFill>
          <a:blip r:embed="rId3"/>
          <a:srcRect/>
          <a:stretch>
            <a:fillRect/>
          </a:stretch>
        </p:blipFill>
        <p:spPr bwMode="auto">
          <a:xfrm>
            <a:off x="3429000" y="3886200"/>
            <a:ext cx="1944624" cy="2209800"/>
          </a:xfrm>
          <a:prstGeom prst="rect">
            <a:avLst/>
          </a:prstGeom>
          <a:noFill/>
        </p:spPr>
      </p:pic>
      <p:pic>
        <p:nvPicPr>
          <p:cNvPr id="11274" name="Picture 10" descr="http://lightnercrew.files.wordpress.com/2010/09/260px-star_of_david_svg.png"/>
          <p:cNvPicPr>
            <a:picLocks noChangeAspect="1" noChangeArrowheads="1"/>
          </p:cNvPicPr>
          <p:nvPr/>
        </p:nvPicPr>
        <p:blipFill>
          <a:blip r:embed="rId4"/>
          <a:srcRect/>
          <a:stretch>
            <a:fillRect/>
          </a:stretch>
        </p:blipFill>
        <p:spPr bwMode="auto">
          <a:xfrm>
            <a:off x="7239000" y="4953000"/>
            <a:ext cx="1447800" cy="167053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4" fill="hold" nodeType="afterEffect">
                                  <p:stCondLst>
                                    <p:cond delay="0"/>
                                  </p:stCondLst>
                                  <p:childTnLst>
                                    <p:set>
                                      <p:cBhvr>
                                        <p:cTn id="6" dur="1" fill="hold">
                                          <p:stCondLst>
                                            <p:cond delay="0"/>
                                          </p:stCondLst>
                                        </p:cTn>
                                        <p:tgtEl>
                                          <p:spTgt spid="11266"/>
                                        </p:tgtEl>
                                        <p:attrNameLst>
                                          <p:attrName>style.visibility</p:attrName>
                                        </p:attrNameLst>
                                      </p:cBhvr>
                                      <p:to>
                                        <p:strVal val="visible"/>
                                      </p:to>
                                    </p:set>
                                    <p:anim calcmode="lin" valueType="num">
                                      <p:cBhvr additive="base">
                                        <p:cTn id="7" dur="2000" fill="hold"/>
                                        <p:tgtEl>
                                          <p:spTgt spid="11266"/>
                                        </p:tgtEl>
                                        <p:attrNameLst>
                                          <p:attrName>ppt_x</p:attrName>
                                        </p:attrNameLst>
                                      </p:cBhvr>
                                      <p:tavLst>
                                        <p:tav tm="0">
                                          <p:val>
                                            <p:strVal val="#ppt_x"/>
                                          </p:val>
                                        </p:tav>
                                        <p:tav tm="100000">
                                          <p:val>
                                            <p:strVal val="#ppt_x"/>
                                          </p:val>
                                        </p:tav>
                                      </p:tavLst>
                                    </p:anim>
                                    <p:anim calcmode="lin" valueType="num">
                                      <p:cBhvr additive="base">
                                        <p:cTn id="8" dur="2000" fill="hold"/>
                                        <p:tgtEl>
                                          <p:spTgt spid="11266"/>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7" presetClass="entr" presetSubtype="4" fill="hold" nodeType="afterEffect">
                                  <p:stCondLst>
                                    <p:cond delay="0"/>
                                  </p:stCondLst>
                                  <p:childTnLst>
                                    <p:set>
                                      <p:cBhvr>
                                        <p:cTn id="11" dur="1" fill="hold">
                                          <p:stCondLst>
                                            <p:cond delay="0"/>
                                          </p:stCondLst>
                                        </p:cTn>
                                        <p:tgtEl>
                                          <p:spTgt spid="11272"/>
                                        </p:tgtEl>
                                        <p:attrNameLst>
                                          <p:attrName>style.visibility</p:attrName>
                                        </p:attrNameLst>
                                      </p:cBhvr>
                                      <p:to>
                                        <p:strVal val="visible"/>
                                      </p:to>
                                    </p:set>
                                    <p:anim calcmode="lin" valueType="num">
                                      <p:cBhvr additive="base">
                                        <p:cTn id="12" dur="2000" fill="hold"/>
                                        <p:tgtEl>
                                          <p:spTgt spid="11272"/>
                                        </p:tgtEl>
                                        <p:attrNameLst>
                                          <p:attrName>ppt_x</p:attrName>
                                        </p:attrNameLst>
                                      </p:cBhvr>
                                      <p:tavLst>
                                        <p:tav tm="0">
                                          <p:val>
                                            <p:strVal val="#ppt_x"/>
                                          </p:val>
                                        </p:tav>
                                        <p:tav tm="100000">
                                          <p:val>
                                            <p:strVal val="#ppt_x"/>
                                          </p:val>
                                        </p:tav>
                                      </p:tavLst>
                                    </p:anim>
                                    <p:anim calcmode="lin" valueType="num">
                                      <p:cBhvr additive="base">
                                        <p:cTn id="13" dur="2000" fill="hold"/>
                                        <p:tgtEl>
                                          <p:spTgt spid="11272"/>
                                        </p:tgtEl>
                                        <p:attrNameLst>
                                          <p:attrName>ppt_y</p:attrName>
                                        </p:attrNameLst>
                                      </p:cBhvr>
                                      <p:tavLst>
                                        <p:tav tm="0">
                                          <p:val>
                                            <p:strVal val="1+#ppt_h/2"/>
                                          </p:val>
                                        </p:tav>
                                        <p:tav tm="100000">
                                          <p:val>
                                            <p:strVal val="#ppt_y"/>
                                          </p:val>
                                        </p:tav>
                                      </p:tavLst>
                                    </p:anim>
                                  </p:childTnLst>
                                </p:cTn>
                              </p:par>
                            </p:childTnLst>
                          </p:cTn>
                        </p:par>
                        <p:par>
                          <p:cTn id="14" fill="hold">
                            <p:stCondLst>
                              <p:cond delay="4000"/>
                            </p:stCondLst>
                            <p:childTnLst>
                              <p:par>
                                <p:cTn id="15" presetID="7" presetClass="entr" presetSubtype="4" fill="hold" nodeType="afterEffect">
                                  <p:stCondLst>
                                    <p:cond delay="0"/>
                                  </p:stCondLst>
                                  <p:childTnLst>
                                    <p:set>
                                      <p:cBhvr>
                                        <p:cTn id="16" dur="1" fill="hold">
                                          <p:stCondLst>
                                            <p:cond delay="0"/>
                                          </p:stCondLst>
                                        </p:cTn>
                                        <p:tgtEl>
                                          <p:spTgt spid="11274"/>
                                        </p:tgtEl>
                                        <p:attrNameLst>
                                          <p:attrName>style.visibility</p:attrName>
                                        </p:attrNameLst>
                                      </p:cBhvr>
                                      <p:to>
                                        <p:strVal val="visible"/>
                                      </p:to>
                                    </p:set>
                                    <p:anim calcmode="lin" valueType="num">
                                      <p:cBhvr additive="base">
                                        <p:cTn id="17" dur="2000" fill="hold"/>
                                        <p:tgtEl>
                                          <p:spTgt spid="11274"/>
                                        </p:tgtEl>
                                        <p:attrNameLst>
                                          <p:attrName>ppt_x</p:attrName>
                                        </p:attrNameLst>
                                      </p:cBhvr>
                                      <p:tavLst>
                                        <p:tav tm="0">
                                          <p:val>
                                            <p:strVal val="#ppt_x"/>
                                          </p:val>
                                        </p:tav>
                                        <p:tav tm="100000">
                                          <p:val>
                                            <p:strVal val="#ppt_x"/>
                                          </p:val>
                                        </p:tav>
                                      </p:tavLst>
                                    </p:anim>
                                    <p:anim calcmode="lin" valueType="num">
                                      <p:cBhvr additive="base">
                                        <p:cTn id="18" dur="2000" fill="hold"/>
                                        <p:tgtEl>
                                          <p:spTgt spid="112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324600"/>
          </a:xfrm>
        </p:spPr>
        <p:txBody>
          <a:bodyPr/>
          <a:lstStyle/>
          <a:p>
            <a:pPr>
              <a:buNone/>
            </a:pPr>
            <a:r>
              <a:rPr lang="en-US" dirty="0" smtClean="0"/>
              <a:t>	</a:t>
            </a:r>
            <a:r>
              <a:rPr lang="en-US" dirty="0" smtClean="0">
                <a:solidFill>
                  <a:schemeClr val="accent4">
                    <a:lumMod val="75000"/>
                  </a:schemeClr>
                </a:solidFill>
              </a:rPr>
              <a:t>Men and women were immoral, selfish, and greedy.  They fought and harmed another over  earthly materials, and spared not a coin upon the sick and needy.</a:t>
            </a:r>
          </a:p>
          <a:p>
            <a:pPr>
              <a:buNone/>
            </a:pPr>
            <a:r>
              <a:rPr lang="en-US" dirty="0" smtClean="0">
                <a:solidFill>
                  <a:schemeClr val="accent4">
                    <a:lumMod val="75000"/>
                  </a:schemeClr>
                </a:solidFill>
              </a:rPr>
              <a:t>	</a:t>
            </a:r>
          </a:p>
          <a:p>
            <a:pPr>
              <a:buNone/>
            </a:pPr>
            <a:r>
              <a:rPr lang="en-US" dirty="0" smtClean="0">
                <a:solidFill>
                  <a:schemeClr val="accent4">
                    <a:lumMod val="75000"/>
                  </a:schemeClr>
                </a:solidFill>
              </a:rPr>
              <a:t>	“Please, please, stop what you are doing!” I said.  “You have angered the mighty God, with your selfishness, and greed.  We have come to preach salvation, which is what you all will need!”</a:t>
            </a:r>
          </a:p>
          <a:p>
            <a:pPr>
              <a:buNone/>
            </a:pPr>
            <a:r>
              <a:rPr lang="en-US" dirty="0" smtClean="0">
                <a:solidFill>
                  <a:schemeClr val="accent4">
                    <a:lumMod val="75000"/>
                  </a:schemeClr>
                </a:solidFill>
              </a:rPr>
              <a:t>	“Ha Shem is angered with you all.”  Judaism preached.  “Your lack of faith, and your love of sin will surely be your fall.”</a:t>
            </a:r>
            <a:endParaRPr lang="en-US" dirty="0">
              <a:solidFill>
                <a:schemeClr val="accent4">
                  <a:lumMod val="75000"/>
                </a:schemeClr>
              </a:solidFill>
            </a:endParaRPr>
          </a:p>
        </p:txBody>
      </p:sp>
      <p:pic>
        <p:nvPicPr>
          <p:cNvPr id="4" name="Picture 3" descr="stacks_ancient_coin_die_april09_top.jpg"/>
          <p:cNvPicPr>
            <a:picLocks noChangeAspect="1"/>
          </p:cNvPicPr>
          <p:nvPr/>
        </p:nvPicPr>
        <p:blipFill>
          <a:blip r:embed="rId3">
            <a:clrChange>
              <a:clrFrom>
                <a:srgbClr val="FFFFFF"/>
              </a:clrFrom>
              <a:clrTo>
                <a:srgbClr val="FFFFFF">
                  <a:alpha val="0"/>
                </a:srgbClr>
              </a:clrTo>
            </a:clrChange>
          </a:blip>
          <a:stretch>
            <a:fillRect/>
          </a:stretch>
        </p:blipFill>
        <p:spPr>
          <a:xfrm>
            <a:off x="5181600" y="1524000"/>
            <a:ext cx="1088572" cy="1066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8" presetClass="emph" presetSubtype="0" fill="hold" nodeType="clickEffect">
                                  <p:stCondLst>
                                    <p:cond delay="0"/>
                                  </p:stCondLst>
                                  <p:childTnLst>
                                    <p:animRot by="21600000">
                                      <p:cBhvr>
                                        <p:cTn id="11" dur="2000" fill="hold"/>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4572000"/>
          </a:xfrm>
        </p:spPr>
        <p:txBody>
          <a:bodyPr>
            <a:normAutofit fontScale="92500"/>
          </a:bodyPr>
          <a:lstStyle/>
          <a:p>
            <a:pPr>
              <a:spcBef>
                <a:spcPts val="0"/>
              </a:spcBef>
              <a:buNone/>
            </a:pPr>
            <a:r>
              <a:rPr lang="en-US" dirty="0" smtClean="0"/>
              <a:t>	The crowd spoke “Surely these three are joking.” A look of anger and confusion swept the crowd of faces, but it appeared they would not listen.  “We are not kind to liars and jesters, if you don’t leave now, we’ll throw you all in prison.”</a:t>
            </a:r>
          </a:p>
          <a:p>
            <a:pPr>
              <a:buNone/>
            </a:pPr>
            <a:r>
              <a:rPr lang="en-US" dirty="0" smtClean="0"/>
              <a:t>	</a:t>
            </a:r>
          </a:p>
          <a:p>
            <a:pPr>
              <a:buNone/>
            </a:pPr>
            <a:r>
              <a:rPr lang="en-US" dirty="0" smtClean="0"/>
              <a:t>	At then, the crowd began to disperse, but one man named Noah appeared to stay.  “I believe you three preach the truth.  I have observed the weather, and the clouds become darker everyday.”</a:t>
            </a:r>
          </a:p>
        </p:txBody>
      </p:sp>
      <p:pic>
        <p:nvPicPr>
          <p:cNvPr id="1027" name="Picture 3" descr="C:\Documents and Settings\MRONGOE\Local Settings\Temporary Internet Files\Content.IE5\GZF01GR2\MC900203118[1].wmf"/>
          <p:cNvPicPr>
            <a:picLocks noChangeAspect="1" noChangeArrowheads="1"/>
          </p:cNvPicPr>
          <p:nvPr/>
        </p:nvPicPr>
        <p:blipFill>
          <a:blip r:embed="rId3"/>
          <a:srcRect/>
          <a:stretch>
            <a:fillRect/>
          </a:stretch>
        </p:blipFill>
        <p:spPr bwMode="auto">
          <a:xfrm>
            <a:off x="7086600" y="4343400"/>
            <a:ext cx="1491832" cy="2209800"/>
          </a:xfrm>
          <a:prstGeom prst="rect">
            <a:avLst/>
          </a:prstGeom>
          <a:noFill/>
        </p:spPr>
      </p:pic>
      <p:pic>
        <p:nvPicPr>
          <p:cNvPr id="5" name="Picture 4" descr="C:\Documents and Settings\MRONGOE.AHS-L219-77072\Local Settings\Temporary Internet Files\Content.IE5\GVG2MK6L\MC900203002[1].wmf"/>
          <p:cNvPicPr>
            <a:picLocks noChangeAspect="1" noChangeArrowheads="1"/>
          </p:cNvPicPr>
          <p:nvPr/>
        </p:nvPicPr>
        <p:blipFill>
          <a:blip r:embed="rId4"/>
          <a:srcRect/>
          <a:stretch>
            <a:fillRect/>
          </a:stretch>
        </p:blipFill>
        <p:spPr bwMode="auto">
          <a:xfrm rot="21336724" flipH="1">
            <a:off x="858266" y="4407213"/>
            <a:ext cx="1548700" cy="2012909"/>
          </a:xfrm>
          <a:prstGeom prst="rect">
            <a:avLst/>
          </a:prstGeom>
          <a:noFill/>
        </p:spPr>
      </p:pic>
      <p:pic>
        <p:nvPicPr>
          <p:cNvPr id="6" name="Picture 2" descr="C:\Documents and Settings\MRONGOE.AHS-L219-77072\Local Settings\Temporary Internet Files\Content.IE5\GVG2MK6L\MC900203086[1].wmf"/>
          <p:cNvPicPr>
            <a:picLocks noChangeAspect="1" noChangeArrowheads="1"/>
          </p:cNvPicPr>
          <p:nvPr/>
        </p:nvPicPr>
        <p:blipFill>
          <a:blip r:embed="rId5"/>
          <a:srcRect/>
          <a:stretch>
            <a:fillRect/>
          </a:stretch>
        </p:blipFill>
        <p:spPr bwMode="auto">
          <a:xfrm>
            <a:off x="2286000" y="4724400"/>
            <a:ext cx="1219200" cy="1777606"/>
          </a:xfrm>
          <a:prstGeom prst="rect">
            <a:avLst/>
          </a:prstGeom>
          <a:noFill/>
        </p:spPr>
      </p:pic>
      <p:pic>
        <p:nvPicPr>
          <p:cNvPr id="7" name="Picture 6" descr="C:\Documents and Settings\MRONGOE.AHS-L219-77072\Local Settings\Temporary Internet Files\Content.IE5\GVG2MK6L\MC900432592[1].png"/>
          <p:cNvPicPr>
            <a:picLocks noChangeAspect="1" noChangeArrowheads="1"/>
          </p:cNvPicPr>
          <p:nvPr/>
        </p:nvPicPr>
        <p:blipFill>
          <a:blip r:embed="rId6" cstate="print"/>
          <a:srcRect/>
          <a:stretch>
            <a:fillRect/>
          </a:stretch>
        </p:blipFill>
        <p:spPr bwMode="auto">
          <a:xfrm rot="21083416" flipH="1">
            <a:off x="2845772" y="4522172"/>
            <a:ext cx="381000" cy="381000"/>
          </a:xfrm>
          <a:prstGeom prst="rect">
            <a:avLst/>
          </a:prstGeom>
          <a:noFill/>
        </p:spPr>
      </p:pic>
      <p:pic>
        <p:nvPicPr>
          <p:cNvPr id="8" name="Picture 3" descr="C:\Documents and Settings\MRONGOE.AHS-L219-77072\Local Settings\Temporary Internet Files\Content.IE5\W383FD8D\MC900193992[1].wmf"/>
          <p:cNvPicPr>
            <a:picLocks noChangeAspect="1" noChangeArrowheads="1"/>
          </p:cNvPicPr>
          <p:nvPr/>
        </p:nvPicPr>
        <p:blipFill>
          <a:blip r:embed="rId7"/>
          <a:srcRect/>
          <a:stretch>
            <a:fillRect/>
          </a:stretch>
        </p:blipFill>
        <p:spPr bwMode="auto">
          <a:xfrm rot="1547604">
            <a:off x="3446993" y="4972485"/>
            <a:ext cx="1107631" cy="1387043"/>
          </a:xfrm>
          <a:prstGeom prst="rect">
            <a:avLst/>
          </a:prstGeom>
          <a:noFill/>
        </p:spPr>
      </p:pic>
      <p:pic>
        <p:nvPicPr>
          <p:cNvPr id="9" name="Picture 8" descr="C:\Documents and Settings\MRONGOE.AHS-L219-77072\Local Settings\Temporary Internet Files\Content.IE5\GVG2MK6L\MC900436356[1].png"/>
          <p:cNvPicPr>
            <a:picLocks noChangeAspect="1" noChangeArrowheads="1"/>
          </p:cNvPicPr>
          <p:nvPr/>
        </p:nvPicPr>
        <p:blipFill>
          <a:blip r:embed="rId8" cstate="print"/>
          <a:srcRect/>
          <a:stretch>
            <a:fillRect/>
          </a:stretch>
        </p:blipFill>
        <p:spPr bwMode="auto">
          <a:xfrm>
            <a:off x="3657600" y="4800600"/>
            <a:ext cx="457200" cy="457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02673 -0.00555 L -0.31493 -0.00555 " pathEditMode="relative" rAng="0" ptsTypes="AA">
                                      <p:cBhvr>
                                        <p:cTn id="6" dur="3000" fill="hold"/>
                                        <p:tgtEl>
                                          <p:spTgt spid="1027"/>
                                        </p:tgtEl>
                                        <p:attrNameLst>
                                          <p:attrName>ppt_x</p:attrName>
                                          <p:attrName>ppt_y</p:attrName>
                                        </p:attrNameLst>
                                      </p:cBhvr>
                                      <p:rCtr x="-171"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1000" r="-11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3505200"/>
          </a:xfrm>
        </p:spPr>
        <p:txBody>
          <a:bodyPr>
            <a:normAutofit fontScale="92500"/>
          </a:bodyPr>
          <a:lstStyle/>
          <a:p>
            <a:pPr>
              <a:buNone/>
            </a:pPr>
            <a:r>
              <a:rPr lang="en-US" dirty="0" smtClean="0"/>
              <a:t>	</a:t>
            </a:r>
            <a:r>
              <a:rPr lang="en-US" dirty="0" smtClean="0">
                <a:solidFill>
                  <a:srgbClr val="FFC000"/>
                </a:solidFill>
              </a:rPr>
              <a:t>“You must build an ark of gopher wood, and it  will house your beloved family.  You must also set out, and obtain a pair of two of every animal you see.”</a:t>
            </a:r>
          </a:p>
          <a:p>
            <a:pPr>
              <a:buNone/>
            </a:pPr>
            <a:r>
              <a:rPr lang="en-US" dirty="0" smtClean="0">
                <a:solidFill>
                  <a:srgbClr val="FFC000"/>
                </a:solidFill>
              </a:rPr>
              <a:t>	</a:t>
            </a:r>
          </a:p>
          <a:p>
            <a:pPr>
              <a:buNone/>
            </a:pPr>
            <a:r>
              <a:rPr lang="en-US" dirty="0" smtClean="0">
                <a:solidFill>
                  <a:srgbClr val="FFC000"/>
                </a:solidFill>
              </a:rPr>
              <a:t>	And so the ark was finished, we were proud of his construction.  “This ark will surely have the strength to persevere through God’s destruction.”</a:t>
            </a:r>
          </a:p>
        </p:txBody>
      </p:sp>
      <p:pic>
        <p:nvPicPr>
          <p:cNvPr id="8" name="Picture 7" descr="Ark.bmp"/>
          <p:cNvPicPr>
            <a:picLocks noChangeAspect="1"/>
          </p:cNvPicPr>
          <p:nvPr/>
        </p:nvPicPr>
        <p:blipFill>
          <a:blip r:embed="rId3">
            <a:clrChange>
              <a:clrFrom>
                <a:srgbClr val="FFFFFF"/>
              </a:clrFrom>
              <a:clrTo>
                <a:srgbClr val="FFFFFF">
                  <a:alpha val="0"/>
                </a:srgbClr>
              </a:clrTo>
            </a:clrChange>
          </a:blip>
          <a:stretch>
            <a:fillRect/>
          </a:stretch>
        </p:blipFill>
        <p:spPr>
          <a:xfrm>
            <a:off x="5334000" y="3165835"/>
            <a:ext cx="3810000" cy="3692165"/>
          </a:xfrm>
          <a:prstGeom prst="rect">
            <a:avLst/>
          </a:prstGeom>
        </p:spPr>
      </p:pic>
      <p:pic>
        <p:nvPicPr>
          <p:cNvPr id="1033" name="Picture 9" descr="C:\Documents and Settings\MRONGOE.AHS-L219-77072\Local Settings\Temporary Internet Files\Content.IE5\W383FD8D\MC900024561[1].wmf"/>
          <p:cNvPicPr>
            <a:picLocks noChangeAspect="1" noChangeArrowheads="1"/>
          </p:cNvPicPr>
          <p:nvPr/>
        </p:nvPicPr>
        <p:blipFill>
          <a:blip r:embed="rId4"/>
          <a:srcRect/>
          <a:stretch>
            <a:fillRect/>
          </a:stretch>
        </p:blipFill>
        <p:spPr bwMode="auto">
          <a:xfrm>
            <a:off x="3048000" y="4495800"/>
            <a:ext cx="457776" cy="511150"/>
          </a:xfrm>
          <a:prstGeom prst="rect">
            <a:avLst/>
          </a:prstGeom>
          <a:noFill/>
        </p:spPr>
      </p:pic>
      <p:pic>
        <p:nvPicPr>
          <p:cNvPr id="1034" name="Picture 10" descr="C:\Documents and Settings\MRONGOE.AHS-L219-77072\Local Settings\Temporary Internet Files\Content.IE5\W383FD8D\MC900024561[1].wmf"/>
          <p:cNvPicPr>
            <a:picLocks noChangeAspect="1" noChangeArrowheads="1"/>
          </p:cNvPicPr>
          <p:nvPr/>
        </p:nvPicPr>
        <p:blipFill>
          <a:blip r:embed="rId4"/>
          <a:srcRect/>
          <a:stretch>
            <a:fillRect/>
          </a:stretch>
        </p:blipFill>
        <p:spPr bwMode="auto">
          <a:xfrm>
            <a:off x="3657600" y="4267200"/>
            <a:ext cx="533400" cy="595591"/>
          </a:xfrm>
          <a:prstGeom prst="rect">
            <a:avLst/>
          </a:prstGeom>
          <a:noFill/>
        </p:spPr>
      </p:pic>
      <p:pic>
        <p:nvPicPr>
          <p:cNvPr id="1035" name="Picture 11" descr="C:\Documents and Settings\MRONGOE.AHS-L219-77072\Local Settings\Temporary Internet Files\Content.IE5\W383FD8D\MC900024562[1].wmf"/>
          <p:cNvPicPr>
            <a:picLocks noChangeAspect="1" noChangeArrowheads="1"/>
          </p:cNvPicPr>
          <p:nvPr/>
        </p:nvPicPr>
        <p:blipFill>
          <a:blip r:embed="rId5"/>
          <a:srcRect/>
          <a:stretch>
            <a:fillRect/>
          </a:stretch>
        </p:blipFill>
        <p:spPr bwMode="auto">
          <a:xfrm>
            <a:off x="3657600" y="6019800"/>
            <a:ext cx="771004" cy="473659"/>
          </a:xfrm>
          <a:prstGeom prst="rect">
            <a:avLst/>
          </a:prstGeom>
          <a:noFill/>
        </p:spPr>
      </p:pic>
      <p:pic>
        <p:nvPicPr>
          <p:cNvPr id="1036" name="Picture 12" descr="C:\Documents and Settings\MRONGOE.AHS-L219-77072\Local Settings\Temporary Internet Files\Content.IE5\W383FD8D\MC900024562[1].wmf"/>
          <p:cNvPicPr>
            <a:picLocks noChangeAspect="1" noChangeArrowheads="1"/>
          </p:cNvPicPr>
          <p:nvPr/>
        </p:nvPicPr>
        <p:blipFill>
          <a:blip r:embed="rId5"/>
          <a:srcRect/>
          <a:stretch>
            <a:fillRect/>
          </a:stretch>
        </p:blipFill>
        <p:spPr bwMode="auto">
          <a:xfrm>
            <a:off x="4267200" y="6371896"/>
            <a:ext cx="791261" cy="486104"/>
          </a:xfrm>
          <a:prstGeom prst="rect">
            <a:avLst/>
          </a:prstGeom>
          <a:noFill/>
        </p:spPr>
      </p:pic>
      <p:pic>
        <p:nvPicPr>
          <p:cNvPr id="16" name="Picture 3" descr="C:\Documents and Settings\MRONGOE\Local Settings\Temporary Internet Files\Content.IE5\GZF01GR2\MC900203118[1].wmf"/>
          <p:cNvPicPr>
            <a:picLocks noChangeAspect="1" noChangeArrowheads="1"/>
          </p:cNvPicPr>
          <p:nvPr/>
        </p:nvPicPr>
        <p:blipFill>
          <a:blip r:embed="rId6"/>
          <a:srcRect/>
          <a:stretch>
            <a:fillRect/>
          </a:stretch>
        </p:blipFill>
        <p:spPr bwMode="auto">
          <a:xfrm flipH="1">
            <a:off x="228600" y="4876800"/>
            <a:ext cx="514425" cy="762000"/>
          </a:xfrm>
          <a:prstGeom prst="rect">
            <a:avLst/>
          </a:prstGeom>
          <a:noFill/>
        </p:spPr>
      </p:pic>
      <p:pic>
        <p:nvPicPr>
          <p:cNvPr id="1038" name="Picture 14" descr="C:\Documents and Settings\MRONGOE.AHS-L219-77072\Local Settings\Temporary Internet Files\Content.IE5\W383FD8D\MC900029956[1].wmf"/>
          <p:cNvPicPr>
            <a:picLocks noChangeAspect="1" noChangeArrowheads="1"/>
          </p:cNvPicPr>
          <p:nvPr/>
        </p:nvPicPr>
        <p:blipFill>
          <a:blip r:embed="rId7"/>
          <a:srcRect/>
          <a:stretch>
            <a:fillRect/>
          </a:stretch>
        </p:blipFill>
        <p:spPr bwMode="auto">
          <a:xfrm>
            <a:off x="2971800" y="5029200"/>
            <a:ext cx="735305" cy="411632"/>
          </a:xfrm>
          <a:prstGeom prst="rect">
            <a:avLst/>
          </a:prstGeom>
          <a:noFill/>
        </p:spPr>
      </p:pic>
      <p:pic>
        <p:nvPicPr>
          <p:cNvPr id="1039" name="Picture 15" descr="C:\Documents and Settings\MRONGOE.AHS-L219-77072\Local Settings\Temporary Internet Files\Content.IE5\W383FD8D\MC900029956[1].wmf"/>
          <p:cNvPicPr>
            <a:picLocks noChangeAspect="1" noChangeArrowheads="1"/>
          </p:cNvPicPr>
          <p:nvPr/>
        </p:nvPicPr>
        <p:blipFill>
          <a:blip r:embed="rId7"/>
          <a:srcRect/>
          <a:stretch>
            <a:fillRect/>
          </a:stretch>
        </p:blipFill>
        <p:spPr bwMode="auto">
          <a:xfrm>
            <a:off x="2133600" y="5181600"/>
            <a:ext cx="790025" cy="442265"/>
          </a:xfrm>
          <a:prstGeom prst="rect">
            <a:avLst/>
          </a:prstGeom>
          <a:noFill/>
        </p:spPr>
      </p:pic>
      <p:grpSp>
        <p:nvGrpSpPr>
          <p:cNvPr id="1043" name="Group 19"/>
          <p:cNvGrpSpPr>
            <a:grpSpLocks noChangeAspect="1"/>
          </p:cNvGrpSpPr>
          <p:nvPr/>
        </p:nvGrpSpPr>
        <p:grpSpPr bwMode="auto">
          <a:xfrm flipH="1">
            <a:off x="1905000" y="5715000"/>
            <a:ext cx="563183" cy="914400"/>
            <a:chOff x="1872" y="3600"/>
            <a:chExt cx="268" cy="351"/>
          </a:xfrm>
        </p:grpSpPr>
        <p:sp>
          <p:nvSpPr>
            <p:cNvPr id="1042" name="AutoShape 18"/>
            <p:cNvSpPr>
              <a:spLocks noChangeAspect="1" noChangeArrowheads="1" noTextEdit="1"/>
            </p:cNvSpPr>
            <p:nvPr/>
          </p:nvSpPr>
          <p:spPr bwMode="auto">
            <a:xfrm>
              <a:off x="1872" y="3600"/>
              <a:ext cx="268" cy="3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4" name="Freeform 20"/>
            <p:cNvSpPr>
              <a:spLocks/>
            </p:cNvSpPr>
            <p:nvPr/>
          </p:nvSpPr>
          <p:spPr bwMode="auto">
            <a:xfrm>
              <a:off x="1872" y="3835"/>
              <a:ext cx="258" cy="116"/>
            </a:xfrm>
            <a:custGeom>
              <a:avLst/>
              <a:gdLst/>
              <a:ahLst/>
              <a:cxnLst>
                <a:cxn ang="0">
                  <a:pos x="658" y="7"/>
                </a:cxn>
                <a:cxn ang="0">
                  <a:pos x="664" y="37"/>
                </a:cxn>
                <a:cxn ang="0">
                  <a:pos x="533" y="39"/>
                </a:cxn>
                <a:cxn ang="0">
                  <a:pos x="545" y="111"/>
                </a:cxn>
                <a:cxn ang="0">
                  <a:pos x="521" y="223"/>
                </a:cxn>
                <a:cxn ang="0">
                  <a:pos x="849" y="218"/>
                </a:cxn>
                <a:cxn ang="0">
                  <a:pos x="1126" y="213"/>
                </a:cxn>
                <a:cxn ang="0">
                  <a:pos x="1410" y="229"/>
                </a:cxn>
                <a:cxn ang="0">
                  <a:pos x="1551" y="272"/>
                </a:cxn>
                <a:cxn ang="0">
                  <a:pos x="1517" y="330"/>
                </a:cxn>
                <a:cxn ang="0">
                  <a:pos x="1471" y="319"/>
                </a:cxn>
                <a:cxn ang="0">
                  <a:pos x="1483" y="345"/>
                </a:cxn>
                <a:cxn ang="0">
                  <a:pos x="1469" y="359"/>
                </a:cxn>
                <a:cxn ang="0">
                  <a:pos x="1465" y="375"/>
                </a:cxn>
                <a:cxn ang="0">
                  <a:pos x="1436" y="398"/>
                </a:cxn>
                <a:cxn ang="0">
                  <a:pos x="1392" y="419"/>
                </a:cxn>
                <a:cxn ang="0">
                  <a:pos x="1378" y="435"/>
                </a:cxn>
                <a:cxn ang="0">
                  <a:pos x="1346" y="478"/>
                </a:cxn>
                <a:cxn ang="0">
                  <a:pos x="1360" y="599"/>
                </a:cxn>
                <a:cxn ang="0">
                  <a:pos x="1337" y="682"/>
                </a:cxn>
                <a:cxn ang="0">
                  <a:pos x="1175" y="684"/>
                </a:cxn>
                <a:cxn ang="0">
                  <a:pos x="1275" y="572"/>
                </a:cxn>
                <a:cxn ang="0">
                  <a:pos x="1060" y="498"/>
                </a:cxn>
                <a:cxn ang="0">
                  <a:pos x="963" y="587"/>
                </a:cxn>
                <a:cxn ang="0">
                  <a:pos x="893" y="674"/>
                </a:cxn>
                <a:cxn ang="0">
                  <a:pos x="869" y="684"/>
                </a:cxn>
                <a:cxn ang="0">
                  <a:pos x="688" y="691"/>
                </a:cxn>
                <a:cxn ang="0">
                  <a:pos x="875" y="590"/>
                </a:cxn>
                <a:cxn ang="0">
                  <a:pos x="833" y="463"/>
                </a:cxn>
                <a:cxn ang="0">
                  <a:pos x="793" y="431"/>
                </a:cxn>
                <a:cxn ang="0">
                  <a:pos x="734" y="438"/>
                </a:cxn>
                <a:cxn ang="0">
                  <a:pos x="588" y="446"/>
                </a:cxn>
                <a:cxn ang="0">
                  <a:pos x="410" y="510"/>
                </a:cxn>
                <a:cxn ang="0">
                  <a:pos x="567" y="540"/>
                </a:cxn>
                <a:cxn ang="0">
                  <a:pos x="621" y="541"/>
                </a:cxn>
                <a:cxn ang="0">
                  <a:pos x="766" y="537"/>
                </a:cxn>
                <a:cxn ang="0">
                  <a:pos x="623" y="574"/>
                </a:cxn>
                <a:cxn ang="0">
                  <a:pos x="328" y="552"/>
                </a:cxn>
                <a:cxn ang="0">
                  <a:pos x="246" y="651"/>
                </a:cxn>
                <a:cxn ang="0">
                  <a:pos x="203" y="686"/>
                </a:cxn>
                <a:cxn ang="0">
                  <a:pos x="76" y="668"/>
                </a:cxn>
                <a:cxn ang="0">
                  <a:pos x="231" y="540"/>
                </a:cxn>
                <a:cxn ang="0">
                  <a:pos x="273" y="419"/>
                </a:cxn>
                <a:cxn ang="0">
                  <a:pos x="203" y="395"/>
                </a:cxn>
                <a:cxn ang="0">
                  <a:pos x="137" y="367"/>
                </a:cxn>
                <a:cxn ang="0">
                  <a:pos x="100" y="351"/>
                </a:cxn>
                <a:cxn ang="0">
                  <a:pos x="62" y="308"/>
                </a:cxn>
                <a:cxn ang="0">
                  <a:pos x="48" y="255"/>
                </a:cxn>
                <a:cxn ang="0">
                  <a:pos x="80" y="167"/>
                </a:cxn>
                <a:cxn ang="0">
                  <a:pos x="97" y="127"/>
                </a:cxn>
                <a:cxn ang="0">
                  <a:pos x="74" y="127"/>
                </a:cxn>
                <a:cxn ang="0">
                  <a:pos x="161" y="81"/>
                </a:cxn>
                <a:cxn ang="0">
                  <a:pos x="20" y="64"/>
                </a:cxn>
                <a:cxn ang="0">
                  <a:pos x="249" y="5"/>
                </a:cxn>
              </a:cxnLst>
              <a:rect l="0" t="0" r="r" b="b"/>
              <a:pathLst>
                <a:path w="1551" h="697">
                  <a:moveTo>
                    <a:pt x="471" y="14"/>
                  </a:moveTo>
                  <a:lnTo>
                    <a:pt x="529" y="12"/>
                  </a:lnTo>
                  <a:lnTo>
                    <a:pt x="595" y="1"/>
                  </a:lnTo>
                  <a:lnTo>
                    <a:pt x="628" y="3"/>
                  </a:lnTo>
                  <a:lnTo>
                    <a:pt x="658" y="7"/>
                  </a:lnTo>
                  <a:lnTo>
                    <a:pt x="688" y="12"/>
                  </a:lnTo>
                  <a:lnTo>
                    <a:pt x="704" y="16"/>
                  </a:lnTo>
                  <a:lnTo>
                    <a:pt x="714" y="19"/>
                  </a:lnTo>
                  <a:lnTo>
                    <a:pt x="710" y="22"/>
                  </a:lnTo>
                  <a:lnTo>
                    <a:pt x="664" y="37"/>
                  </a:lnTo>
                  <a:lnTo>
                    <a:pt x="647" y="37"/>
                  </a:lnTo>
                  <a:lnTo>
                    <a:pt x="617" y="43"/>
                  </a:lnTo>
                  <a:lnTo>
                    <a:pt x="595" y="45"/>
                  </a:lnTo>
                  <a:lnTo>
                    <a:pt x="550" y="43"/>
                  </a:lnTo>
                  <a:lnTo>
                    <a:pt x="533" y="39"/>
                  </a:lnTo>
                  <a:lnTo>
                    <a:pt x="521" y="39"/>
                  </a:lnTo>
                  <a:lnTo>
                    <a:pt x="515" y="41"/>
                  </a:lnTo>
                  <a:lnTo>
                    <a:pt x="541" y="56"/>
                  </a:lnTo>
                  <a:lnTo>
                    <a:pt x="553" y="87"/>
                  </a:lnTo>
                  <a:lnTo>
                    <a:pt x="545" y="111"/>
                  </a:lnTo>
                  <a:lnTo>
                    <a:pt x="503" y="159"/>
                  </a:lnTo>
                  <a:lnTo>
                    <a:pt x="495" y="189"/>
                  </a:lnTo>
                  <a:lnTo>
                    <a:pt x="501" y="201"/>
                  </a:lnTo>
                  <a:lnTo>
                    <a:pt x="501" y="212"/>
                  </a:lnTo>
                  <a:lnTo>
                    <a:pt x="521" y="223"/>
                  </a:lnTo>
                  <a:lnTo>
                    <a:pt x="535" y="227"/>
                  </a:lnTo>
                  <a:lnTo>
                    <a:pt x="576" y="220"/>
                  </a:lnTo>
                  <a:lnTo>
                    <a:pt x="602" y="215"/>
                  </a:lnTo>
                  <a:lnTo>
                    <a:pt x="722" y="212"/>
                  </a:lnTo>
                  <a:lnTo>
                    <a:pt x="849" y="218"/>
                  </a:lnTo>
                  <a:lnTo>
                    <a:pt x="924" y="220"/>
                  </a:lnTo>
                  <a:lnTo>
                    <a:pt x="963" y="217"/>
                  </a:lnTo>
                  <a:lnTo>
                    <a:pt x="1016" y="213"/>
                  </a:lnTo>
                  <a:lnTo>
                    <a:pt x="1032" y="211"/>
                  </a:lnTo>
                  <a:lnTo>
                    <a:pt x="1126" y="213"/>
                  </a:lnTo>
                  <a:lnTo>
                    <a:pt x="1246" y="220"/>
                  </a:lnTo>
                  <a:lnTo>
                    <a:pt x="1311" y="229"/>
                  </a:lnTo>
                  <a:lnTo>
                    <a:pt x="1358" y="233"/>
                  </a:lnTo>
                  <a:lnTo>
                    <a:pt x="1392" y="231"/>
                  </a:lnTo>
                  <a:lnTo>
                    <a:pt x="1410" y="229"/>
                  </a:lnTo>
                  <a:lnTo>
                    <a:pt x="1451" y="229"/>
                  </a:lnTo>
                  <a:lnTo>
                    <a:pt x="1489" y="235"/>
                  </a:lnTo>
                  <a:lnTo>
                    <a:pt x="1527" y="248"/>
                  </a:lnTo>
                  <a:lnTo>
                    <a:pt x="1541" y="260"/>
                  </a:lnTo>
                  <a:lnTo>
                    <a:pt x="1551" y="272"/>
                  </a:lnTo>
                  <a:lnTo>
                    <a:pt x="1533" y="305"/>
                  </a:lnTo>
                  <a:lnTo>
                    <a:pt x="1533" y="318"/>
                  </a:lnTo>
                  <a:lnTo>
                    <a:pt x="1539" y="320"/>
                  </a:lnTo>
                  <a:lnTo>
                    <a:pt x="1539" y="324"/>
                  </a:lnTo>
                  <a:lnTo>
                    <a:pt x="1517" y="330"/>
                  </a:lnTo>
                  <a:lnTo>
                    <a:pt x="1509" y="330"/>
                  </a:lnTo>
                  <a:lnTo>
                    <a:pt x="1501" y="324"/>
                  </a:lnTo>
                  <a:lnTo>
                    <a:pt x="1474" y="323"/>
                  </a:lnTo>
                  <a:lnTo>
                    <a:pt x="1474" y="320"/>
                  </a:lnTo>
                  <a:lnTo>
                    <a:pt x="1471" y="319"/>
                  </a:lnTo>
                  <a:lnTo>
                    <a:pt x="1465" y="322"/>
                  </a:lnTo>
                  <a:lnTo>
                    <a:pt x="1465" y="325"/>
                  </a:lnTo>
                  <a:lnTo>
                    <a:pt x="1477" y="330"/>
                  </a:lnTo>
                  <a:lnTo>
                    <a:pt x="1471" y="333"/>
                  </a:lnTo>
                  <a:lnTo>
                    <a:pt x="1483" y="345"/>
                  </a:lnTo>
                  <a:lnTo>
                    <a:pt x="1474" y="345"/>
                  </a:lnTo>
                  <a:lnTo>
                    <a:pt x="1474" y="350"/>
                  </a:lnTo>
                  <a:lnTo>
                    <a:pt x="1480" y="353"/>
                  </a:lnTo>
                  <a:lnTo>
                    <a:pt x="1480" y="356"/>
                  </a:lnTo>
                  <a:lnTo>
                    <a:pt x="1469" y="359"/>
                  </a:lnTo>
                  <a:lnTo>
                    <a:pt x="1463" y="361"/>
                  </a:lnTo>
                  <a:lnTo>
                    <a:pt x="1469" y="366"/>
                  </a:lnTo>
                  <a:lnTo>
                    <a:pt x="1454" y="369"/>
                  </a:lnTo>
                  <a:lnTo>
                    <a:pt x="1448" y="372"/>
                  </a:lnTo>
                  <a:lnTo>
                    <a:pt x="1465" y="375"/>
                  </a:lnTo>
                  <a:lnTo>
                    <a:pt x="1465" y="376"/>
                  </a:lnTo>
                  <a:lnTo>
                    <a:pt x="1469" y="378"/>
                  </a:lnTo>
                  <a:lnTo>
                    <a:pt x="1439" y="386"/>
                  </a:lnTo>
                  <a:lnTo>
                    <a:pt x="1445" y="390"/>
                  </a:lnTo>
                  <a:lnTo>
                    <a:pt x="1436" y="398"/>
                  </a:lnTo>
                  <a:lnTo>
                    <a:pt x="1439" y="400"/>
                  </a:lnTo>
                  <a:lnTo>
                    <a:pt x="1439" y="403"/>
                  </a:lnTo>
                  <a:lnTo>
                    <a:pt x="1408" y="410"/>
                  </a:lnTo>
                  <a:lnTo>
                    <a:pt x="1392" y="415"/>
                  </a:lnTo>
                  <a:lnTo>
                    <a:pt x="1392" y="419"/>
                  </a:lnTo>
                  <a:lnTo>
                    <a:pt x="1401" y="420"/>
                  </a:lnTo>
                  <a:lnTo>
                    <a:pt x="1408" y="423"/>
                  </a:lnTo>
                  <a:lnTo>
                    <a:pt x="1408" y="425"/>
                  </a:lnTo>
                  <a:lnTo>
                    <a:pt x="1390" y="430"/>
                  </a:lnTo>
                  <a:lnTo>
                    <a:pt x="1378" y="435"/>
                  </a:lnTo>
                  <a:lnTo>
                    <a:pt x="1380" y="435"/>
                  </a:lnTo>
                  <a:lnTo>
                    <a:pt x="1384" y="435"/>
                  </a:lnTo>
                  <a:lnTo>
                    <a:pt x="1384" y="438"/>
                  </a:lnTo>
                  <a:lnTo>
                    <a:pt x="1337" y="456"/>
                  </a:lnTo>
                  <a:lnTo>
                    <a:pt x="1346" y="478"/>
                  </a:lnTo>
                  <a:lnTo>
                    <a:pt x="1386" y="502"/>
                  </a:lnTo>
                  <a:lnTo>
                    <a:pt x="1408" y="509"/>
                  </a:lnTo>
                  <a:lnTo>
                    <a:pt x="1398" y="533"/>
                  </a:lnTo>
                  <a:lnTo>
                    <a:pt x="1372" y="571"/>
                  </a:lnTo>
                  <a:lnTo>
                    <a:pt x="1360" y="599"/>
                  </a:lnTo>
                  <a:lnTo>
                    <a:pt x="1360" y="660"/>
                  </a:lnTo>
                  <a:lnTo>
                    <a:pt x="1364" y="668"/>
                  </a:lnTo>
                  <a:lnTo>
                    <a:pt x="1364" y="672"/>
                  </a:lnTo>
                  <a:lnTo>
                    <a:pt x="1348" y="674"/>
                  </a:lnTo>
                  <a:lnTo>
                    <a:pt x="1337" y="682"/>
                  </a:lnTo>
                  <a:lnTo>
                    <a:pt x="1337" y="692"/>
                  </a:lnTo>
                  <a:lnTo>
                    <a:pt x="1328" y="695"/>
                  </a:lnTo>
                  <a:lnTo>
                    <a:pt x="1187" y="697"/>
                  </a:lnTo>
                  <a:lnTo>
                    <a:pt x="1175" y="695"/>
                  </a:lnTo>
                  <a:lnTo>
                    <a:pt x="1175" y="684"/>
                  </a:lnTo>
                  <a:lnTo>
                    <a:pt x="1203" y="677"/>
                  </a:lnTo>
                  <a:lnTo>
                    <a:pt x="1241" y="671"/>
                  </a:lnTo>
                  <a:lnTo>
                    <a:pt x="1261" y="666"/>
                  </a:lnTo>
                  <a:lnTo>
                    <a:pt x="1275" y="646"/>
                  </a:lnTo>
                  <a:lnTo>
                    <a:pt x="1275" y="572"/>
                  </a:lnTo>
                  <a:lnTo>
                    <a:pt x="1255" y="540"/>
                  </a:lnTo>
                  <a:lnTo>
                    <a:pt x="1191" y="506"/>
                  </a:lnTo>
                  <a:lnTo>
                    <a:pt x="1153" y="492"/>
                  </a:lnTo>
                  <a:lnTo>
                    <a:pt x="1091" y="479"/>
                  </a:lnTo>
                  <a:lnTo>
                    <a:pt x="1060" y="498"/>
                  </a:lnTo>
                  <a:lnTo>
                    <a:pt x="1050" y="509"/>
                  </a:lnTo>
                  <a:lnTo>
                    <a:pt x="1050" y="513"/>
                  </a:lnTo>
                  <a:lnTo>
                    <a:pt x="1056" y="516"/>
                  </a:lnTo>
                  <a:lnTo>
                    <a:pt x="1056" y="535"/>
                  </a:lnTo>
                  <a:lnTo>
                    <a:pt x="963" y="587"/>
                  </a:lnTo>
                  <a:lnTo>
                    <a:pt x="919" y="620"/>
                  </a:lnTo>
                  <a:lnTo>
                    <a:pt x="893" y="645"/>
                  </a:lnTo>
                  <a:lnTo>
                    <a:pt x="887" y="653"/>
                  </a:lnTo>
                  <a:lnTo>
                    <a:pt x="898" y="668"/>
                  </a:lnTo>
                  <a:lnTo>
                    <a:pt x="893" y="674"/>
                  </a:lnTo>
                  <a:lnTo>
                    <a:pt x="875" y="674"/>
                  </a:lnTo>
                  <a:lnTo>
                    <a:pt x="867" y="673"/>
                  </a:lnTo>
                  <a:lnTo>
                    <a:pt x="863" y="673"/>
                  </a:lnTo>
                  <a:lnTo>
                    <a:pt x="863" y="678"/>
                  </a:lnTo>
                  <a:lnTo>
                    <a:pt x="869" y="684"/>
                  </a:lnTo>
                  <a:lnTo>
                    <a:pt x="863" y="690"/>
                  </a:lnTo>
                  <a:lnTo>
                    <a:pt x="831" y="693"/>
                  </a:lnTo>
                  <a:lnTo>
                    <a:pt x="793" y="691"/>
                  </a:lnTo>
                  <a:lnTo>
                    <a:pt x="700" y="693"/>
                  </a:lnTo>
                  <a:lnTo>
                    <a:pt x="688" y="691"/>
                  </a:lnTo>
                  <a:lnTo>
                    <a:pt x="696" y="679"/>
                  </a:lnTo>
                  <a:lnTo>
                    <a:pt x="726" y="670"/>
                  </a:lnTo>
                  <a:lnTo>
                    <a:pt x="766" y="664"/>
                  </a:lnTo>
                  <a:lnTo>
                    <a:pt x="801" y="646"/>
                  </a:lnTo>
                  <a:lnTo>
                    <a:pt x="875" y="590"/>
                  </a:lnTo>
                  <a:lnTo>
                    <a:pt x="875" y="584"/>
                  </a:lnTo>
                  <a:lnTo>
                    <a:pt x="871" y="542"/>
                  </a:lnTo>
                  <a:lnTo>
                    <a:pt x="843" y="500"/>
                  </a:lnTo>
                  <a:lnTo>
                    <a:pt x="831" y="480"/>
                  </a:lnTo>
                  <a:lnTo>
                    <a:pt x="833" y="463"/>
                  </a:lnTo>
                  <a:lnTo>
                    <a:pt x="845" y="435"/>
                  </a:lnTo>
                  <a:lnTo>
                    <a:pt x="851" y="430"/>
                  </a:lnTo>
                  <a:lnTo>
                    <a:pt x="827" y="429"/>
                  </a:lnTo>
                  <a:lnTo>
                    <a:pt x="807" y="434"/>
                  </a:lnTo>
                  <a:lnTo>
                    <a:pt x="793" y="431"/>
                  </a:lnTo>
                  <a:lnTo>
                    <a:pt x="770" y="436"/>
                  </a:lnTo>
                  <a:lnTo>
                    <a:pt x="766" y="435"/>
                  </a:lnTo>
                  <a:lnTo>
                    <a:pt x="746" y="441"/>
                  </a:lnTo>
                  <a:lnTo>
                    <a:pt x="740" y="441"/>
                  </a:lnTo>
                  <a:lnTo>
                    <a:pt x="734" y="438"/>
                  </a:lnTo>
                  <a:lnTo>
                    <a:pt x="694" y="441"/>
                  </a:lnTo>
                  <a:lnTo>
                    <a:pt x="673" y="446"/>
                  </a:lnTo>
                  <a:lnTo>
                    <a:pt x="647" y="444"/>
                  </a:lnTo>
                  <a:lnTo>
                    <a:pt x="644" y="446"/>
                  </a:lnTo>
                  <a:lnTo>
                    <a:pt x="588" y="446"/>
                  </a:lnTo>
                  <a:lnTo>
                    <a:pt x="579" y="443"/>
                  </a:lnTo>
                  <a:lnTo>
                    <a:pt x="576" y="442"/>
                  </a:lnTo>
                  <a:lnTo>
                    <a:pt x="529" y="456"/>
                  </a:lnTo>
                  <a:lnTo>
                    <a:pt x="398" y="505"/>
                  </a:lnTo>
                  <a:lnTo>
                    <a:pt x="410" y="510"/>
                  </a:lnTo>
                  <a:lnTo>
                    <a:pt x="406" y="519"/>
                  </a:lnTo>
                  <a:lnTo>
                    <a:pt x="404" y="521"/>
                  </a:lnTo>
                  <a:lnTo>
                    <a:pt x="503" y="538"/>
                  </a:lnTo>
                  <a:lnTo>
                    <a:pt x="527" y="541"/>
                  </a:lnTo>
                  <a:lnTo>
                    <a:pt x="567" y="540"/>
                  </a:lnTo>
                  <a:lnTo>
                    <a:pt x="591" y="537"/>
                  </a:lnTo>
                  <a:lnTo>
                    <a:pt x="602" y="534"/>
                  </a:lnTo>
                  <a:lnTo>
                    <a:pt x="608" y="534"/>
                  </a:lnTo>
                  <a:lnTo>
                    <a:pt x="615" y="540"/>
                  </a:lnTo>
                  <a:lnTo>
                    <a:pt x="621" y="541"/>
                  </a:lnTo>
                  <a:lnTo>
                    <a:pt x="628" y="541"/>
                  </a:lnTo>
                  <a:lnTo>
                    <a:pt x="647" y="533"/>
                  </a:lnTo>
                  <a:lnTo>
                    <a:pt x="670" y="528"/>
                  </a:lnTo>
                  <a:lnTo>
                    <a:pt x="720" y="529"/>
                  </a:lnTo>
                  <a:lnTo>
                    <a:pt x="766" y="537"/>
                  </a:lnTo>
                  <a:lnTo>
                    <a:pt x="775" y="541"/>
                  </a:lnTo>
                  <a:lnTo>
                    <a:pt x="781" y="544"/>
                  </a:lnTo>
                  <a:lnTo>
                    <a:pt x="781" y="548"/>
                  </a:lnTo>
                  <a:lnTo>
                    <a:pt x="696" y="562"/>
                  </a:lnTo>
                  <a:lnTo>
                    <a:pt x="623" y="574"/>
                  </a:lnTo>
                  <a:lnTo>
                    <a:pt x="571" y="573"/>
                  </a:lnTo>
                  <a:lnTo>
                    <a:pt x="418" y="555"/>
                  </a:lnTo>
                  <a:lnTo>
                    <a:pt x="348" y="541"/>
                  </a:lnTo>
                  <a:lnTo>
                    <a:pt x="328" y="547"/>
                  </a:lnTo>
                  <a:lnTo>
                    <a:pt x="328" y="552"/>
                  </a:lnTo>
                  <a:lnTo>
                    <a:pt x="304" y="561"/>
                  </a:lnTo>
                  <a:lnTo>
                    <a:pt x="269" y="584"/>
                  </a:lnTo>
                  <a:lnTo>
                    <a:pt x="252" y="612"/>
                  </a:lnTo>
                  <a:lnTo>
                    <a:pt x="237" y="634"/>
                  </a:lnTo>
                  <a:lnTo>
                    <a:pt x="246" y="651"/>
                  </a:lnTo>
                  <a:lnTo>
                    <a:pt x="249" y="656"/>
                  </a:lnTo>
                  <a:lnTo>
                    <a:pt x="243" y="662"/>
                  </a:lnTo>
                  <a:lnTo>
                    <a:pt x="207" y="668"/>
                  </a:lnTo>
                  <a:lnTo>
                    <a:pt x="185" y="678"/>
                  </a:lnTo>
                  <a:lnTo>
                    <a:pt x="203" y="686"/>
                  </a:lnTo>
                  <a:lnTo>
                    <a:pt x="199" y="693"/>
                  </a:lnTo>
                  <a:lnTo>
                    <a:pt x="153" y="696"/>
                  </a:lnTo>
                  <a:lnTo>
                    <a:pt x="30" y="695"/>
                  </a:lnTo>
                  <a:lnTo>
                    <a:pt x="48" y="680"/>
                  </a:lnTo>
                  <a:lnTo>
                    <a:pt x="76" y="668"/>
                  </a:lnTo>
                  <a:lnTo>
                    <a:pt x="88" y="667"/>
                  </a:lnTo>
                  <a:lnTo>
                    <a:pt x="147" y="642"/>
                  </a:lnTo>
                  <a:lnTo>
                    <a:pt x="211" y="577"/>
                  </a:lnTo>
                  <a:lnTo>
                    <a:pt x="225" y="547"/>
                  </a:lnTo>
                  <a:lnTo>
                    <a:pt x="231" y="540"/>
                  </a:lnTo>
                  <a:lnTo>
                    <a:pt x="229" y="506"/>
                  </a:lnTo>
                  <a:lnTo>
                    <a:pt x="255" y="480"/>
                  </a:lnTo>
                  <a:lnTo>
                    <a:pt x="266" y="434"/>
                  </a:lnTo>
                  <a:lnTo>
                    <a:pt x="273" y="423"/>
                  </a:lnTo>
                  <a:lnTo>
                    <a:pt x="273" y="419"/>
                  </a:lnTo>
                  <a:lnTo>
                    <a:pt x="240" y="403"/>
                  </a:lnTo>
                  <a:lnTo>
                    <a:pt x="237" y="403"/>
                  </a:lnTo>
                  <a:lnTo>
                    <a:pt x="237" y="405"/>
                  </a:lnTo>
                  <a:lnTo>
                    <a:pt x="229" y="406"/>
                  </a:lnTo>
                  <a:lnTo>
                    <a:pt x="203" y="395"/>
                  </a:lnTo>
                  <a:lnTo>
                    <a:pt x="176" y="386"/>
                  </a:lnTo>
                  <a:lnTo>
                    <a:pt x="167" y="388"/>
                  </a:lnTo>
                  <a:lnTo>
                    <a:pt x="147" y="376"/>
                  </a:lnTo>
                  <a:lnTo>
                    <a:pt x="141" y="368"/>
                  </a:lnTo>
                  <a:lnTo>
                    <a:pt x="137" y="367"/>
                  </a:lnTo>
                  <a:lnTo>
                    <a:pt x="129" y="373"/>
                  </a:lnTo>
                  <a:lnTo>
                    <a:pt x="129" y="374"/>
                  </a:lnTo>
                  <a:lnTo>
                    <a:pt x="123" y="374"/>
                  </a:lnTo>
                  <a:lnTo>
                    <a:pt x="106" y="350"/>
                  </a:lnTo>
                  <a:lnTo>
                    <a:pt x="100" y="351"/>
                  </a:lnTo>
                  <a:lnTo>
                    <a:pt x="97" y="351"/>
                  </a:lnTo>
                  <a:lnTo>
                    <a:pt x="82" y="325"/>
                  </a:lnTo>
                  <a:lnTo>
                    <a:pt x="70" y="325"/>
                  </a:lnTo>
                  <a:lnTo>
                    <a:pt x="62" y="311"/>
                  </a:lnTo>
                  <a:lnTo>
                    <a:pt x="62" y="308"/>
                  </a:lnTo>
                  <a:lnTo>
                    <a:pt x="48" y="308"/>
                  </a:lnTo>
                  <a:lnTo>
                    <a:pt x="38" y="282"/>
                  </a:lnTo>
                  <a:lnTo>
                    <a:pt x="38" y="266"/>
                  </a:lnTo>
                  <a:lnTo>
                    <a:pt x="48" y="255"/>
                  </a:lnTo>
                  <a:lnTo>
                    <a:pt x="48" y="255"/>
                  </a:lnTo>
                  <a:lnTo>
                    <a:pt x="32" y="255"/>
                  </a:lnTo>
                  <a:lnTo>
                    <a:pt x="50" y="226"/>
                  </a:lnTo>
                  <a:lnTo>
                    <a:pt x="32" y="227"/>
                  </a:lnTo>
                  <a:lnTo>
                    <a:pt x="54" y="202"/>
                  </a:lnTo>
                  <a:lnTo>
                    <a:pt x="80" y="167"/>
                  </a:lnTo>
                  <a:lnTo>
                    <a:pt x="62" y="167"/>
                  </a:lnTo>
                  <a:lnTo>
                    <a:pt x="85" y="146"/>
                  </a:lnTo>
                  <a:lnTo>
                    <a:pt x="58" y="150"/>
                  </a:lnTo>
                  <a:lnTo>
                    <a:pt x="80" y="134"/>
                  </a:lnTo>
                  <a:lnTo>
                    <a:pt x="97" y="127"/>
                  </a:lnTo>
                  <a:lnTo>
                    <a:pt x="97" y="126"/>
                  </a:lnTo>
                  <a:lnTo>
                    <a:pt x="85" y="126"/>
                  </a:lnTo>
                  <a:lnTo>
                    <a:pt x="80" y="128"/>
                  </a:lnTo>
                  <a:lnTo>
                    <a:pt x="76" y="127"/>
                  </a:lnTo>
                  <a:lnTo>
                    <a:pt x="74" y="127"/>
                  </a:lnTo>
                  <a:lnTo>
                    <a:pt x="91" y="120"/>
                  </a:lnTo>
                  <a:lnTo>
                    <a:pt x="176" y="94"/>
                  </a:lnTo>
                  <a:lnTo>
                    <a:pt x="187" y="87"/>
                  </a:lnTo>
                  <a:lnTo>
                    <a:pt x="191" y="86"/>
                  </a:lnTo>
                  <a:lnTo>
                    <a:pt x="161" y="81"/>
                  </a:lnTo>
                  <a:lnTo>
                    <a:pt x="129" y="78"/>
                  </a:lnTo>
                  <a:lnTo>
                    <a:pt x="103" y="76"/>
                  </a:lnTo>
                  <a:lnTo>
                    <a:pt x="58" y="74"/>
                  </a:lnTo>
                  <a:lnTo>
                    <a:pt x="38" y="64"/>
                  </a:lnTo>
                  <a:lnTo>
                    <a:pt x="20" y="64"/>
                  </a:lnTo>
                  <a:lnTo>
                    <a:pt x="0" y="59"/>
                  </a:lnTo>
                  <a:lnTo>
                    <a:pt x="0" y="46"/>
                  </a:lnTo>
                  <a:lnTo>
                    <a:pt x="76" y="22"/>
                  </a:lnTo>
                  <a:lnTo>
                    <a:pt x="147" y="20"/>
                  </a:lnTo>
                  <a:lnTo>
                    <a:pt x="249" y="5"/>
                  </a:lnTo>
                  <a:lnTo>
                    <a:pt x="310" y="0"/>
                  </a:lnTo>
                  <a:lnTo>
                    <a:pt x="396" y="1"/>
                  </a:lnTo>
                  <a:lnTo>
                    <a:pt x="471" y="14"/>
                  </a:lnTo>
                  <a:close/>
                </a:path>
              </a:pathLst>
            </a:custGeom>
            <a:solidFill>
              <a:srgbClr val="99999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5" name="Freeform 21"/>
            <p:cNvSpPr>
              <a:spLocks/>
            </p:cNvSpPr>
            <p:nvPr/>
          </p:nvSpPr>
          <p:spPr bwMode="auto">
            <a:xfrm>
              <a:off x="1882" y="3600"/>
              <a:ext cx="258" cy="349"/>
            </a:xfrm>
            <a:custGeom>
              <a:avLst/>
              <a:gdLst/>
              <a:ahLst/>
              <a:cxnLst>
                <a:cxn ang="0">
                  <a:pos x="658" y="23"/>
                </a:cxn>
                <a:cxn ang="0">
                  <a:pos x="664" y="111"/>
                </a:cxn>
                <a:cxn ang="0">
                  <a:pos x="533" y="119"/>
                </a:cxn>
                <a:cxn ang="0">
                  <a:pos x="545" y="334"/>
                </a:cxn>
                <a:cxn ang="0">
                  <a:pos x="521" y="672"/>
                </a:cxn>
                <a:cxn ang="0">
                  <a:pos x="849" y="658"/>
                </a:cxn>
                <a:cxn ang="0">
                  <a:pos x="1127" y="644"/>
                </a:cxn>
                <a:cxn ang="0">
                  <a:pos x="1410" y="687"/>
                </a:cxn>
                <a:cxn ang="0">
                  <a:pos x="1551" y="819"/>
                </a:cxn>
                <a:cxn ang="0">
                  <a:pos x="1519" y="992"/>
                </a:cxn>
                <a:cxn ang="0">
                  <a:pos x="1471" y="962"/>
                </a:cxn>
                <a:cxn ang="0">
                  <a:pos x="1483" y="1038"/>
                </a:cxn>
                <a:cxn ang="0">
                  <a:pos x="1469" y="1079"/>
                </a:cxn>
                <a:cxn ang="0">
                  <a:pos x="1466" y="1129"/>
                </a:cxn>
                <a:cxn ang="0">
                  <a:pos x="1437" y="1199"/>
                </a:cxn>
                <a:cxn ang="0">
                  <a:pos x="1392" y="1260"/>
                </a:cxn>
                <a:cxn ang="0">
                  <a:pos x="1378" y="1307"/>
                </a:cxn>
                <a:cxn ang="0">
                  <a:pos x="1346" y="1436"/>
                </a:cxn>
                <a:cxn ang="0">
                  <a:pos x="1360" y="1804"/>
                </a:cxn>
                <a:cxn ang="0">
                  <a:pos x="1338" y="2050"/>
                </a:cxn>
                <a:cxn ang="0">
                  <a:pos x="1177" y="2058"/>
                </a:cxn>
                <a:cxn ang="0">
                  <a:pos x="1276" y="1720"/>
                </a:cxn>
                <a:cxn ang="0">
                  <a:pos x="1060" y="1498"/>
                </a:cxn>
                <a:cxn ang="0">
                  <a:pos x="963" y="1766"/>
                </a:cxn>
                <a:cxn ang="0">
                  <a:pos x="893" y="2030"/>
                </a:cxn>
                <a:cxn ang="0">
                  <a:pos x="869" y="2056"/>
                </a:cxn>
                <a:cxn ang="0">
                  <a:pos x="688" y="2079"/>
                </a:cxn>
                <a:cxn ang="0">
                  <a:pos x="875" y="1775"/>
                </a:cxn>
                <a:cxn ang="0">
                  <a:pos x="833" y="1396"/>
                </a:cxn>
                <a:cxn ang="0">
                  <a:pos x="793" y="1299"/>
                </a:cxn>
                <a:cxn ang="0">
                  <a:pos x="734" y="1319"/>
                </a:cxn>
                <a:cxn ang="0">
                  <a:pos x="588" y="1340"/>
                </a:cxn>
                <a:cxn ang="0">
                  <a:pos x="410" y="1535"/>
                </a:cxn>
                <a:cxn ang="0">
                  <a:pos x="568" y="1623"/>
                </a:cxn>
                <a:cxn ang="0">
                  <a:pos x="621" y="1629"/>
                </a:cxn>
                <a:cxn ang="0">
                  <a:pos x="767" y="1617"/>
                </a:cxn>
                <a:cxn ang="0">
                  <a:pos x="624" y="1728"/>
                </a:cxn>
                <a:cxn ang="0">
                  <a:pos x="329" y="1658"/>
                </a:cxn>
                <a:cxn ang="0">
                  <a:pos x="246" y="1956"/>
                </a:cxn>
                <a:cxn ang="0">
                  <a:pos x="203" y="2065"/>
                </a:cxn>
                <a:cxn ang="0">
                  <a:pos x="77" y="2009"/>
                </a:cxn>
                <a:cxn ang="0">
                  <a:pos x="231" y="1623"/>
                </a:cxn>
                <a:cxn ang="0">
                  <a:pos x="273" y="1260"/>
                </a:cxn>
                <a:cxn ang="0">
                  <a:pos x="203" y="1191"/>
                </a:cxn>
                <a:cxn ang="0">
                  <a:pos x="138" y="1105"/>
                </a:cxn>
                <a:cxn ang="0">
                  <a:pos x="100" y="1058"/>
                </a:cxn>
                <a:cxn ang="0">
                  <a:pos x="62" y="930"/>
                </a:cxn>
                <a:cxn ang="0">
                  <a:pos x="48" y="766"/>
                </a:cxn>
                <a:cxn ang="0">
                  <a:pos x="80" y="503"/>
                </a:cxn>
                <a:cxn ang="0">
                  <a:pos x="97" y="384"/>
                </a:cxn>
                <a:cxn ang="0">
                  <a:pos x="74" y="384"/>
                </a:cxn>
                <a:cxn ang="0">
                  <a:pos x="161" y="242"/>
                </a:cxn>
                <a:cxn ang="0">
                  <a:pos x="20" y="193"/>
                </a:cxn>
                <a:cxn ang="0">
                  <a:pos x="249" y="14"/>
                </a:cxn>
              </a:cxnLst>
              <a:rect l="0" t="0" r="r" b="b"/>
              <a:pathLst>
                <a:path w="1551" h="2096">
                  <a:moveTo>
                    <a:pt x="472" y="43"/>
                  </a:moveTo>
                  <a:lnTo>
                    <a:pt x="531" y="36"/>
                  </a:lnTo>
                  <a:lnTo>
                    <a:pt x="595" y="6"/>
                  </a:lnTo>
                  <a:lnTo>
                    <a:pt x="630" y="12"/>
                  </a:lnTo>
                  <a:lnTo>
                    <a:pt x="658" y="23"/>
                  </a:lnTo>
                  <a:lnTo>
                    <a:pt x="688" y="36"/>
                  </a:lnTo>
                  <a:lnTo>
                    <a:pt x="706" y="49"/>
                  </a:lnTo>
                  <a:lnTo>
                    <a:pt x="714" y="58"/>
                  </a:lnTo>
                  <a:lnTo>
                    <a:pt x="711" y="70"/>
                  </a:lnTo>
                  <a:lnTo>
                    <a:pt x="664" y="111"/>
                  </a:lnTo>
                  <a:lnTo>
                    <a:pt x="647" y="111"/>
                  </a:lnTo>
                  <a:lnTo>
                    <a:pt x="618" y="129"/>
                  </a:lnTo>
                  <a:lnTo>
                    <a:pt x="595" y="137"/>
                  </a:lnTo>
                  <a:lnTo>
                    <a:pt x="551" y="129"/>
                  </a:lnTo>
                  <a:lnTo>
                    <a:pt x="533" y="119"/>
                  </a:lnTo>
                  <a:lnTo>
                    <a:pt x="521" y="119"/>
                  </a:lnTo>
                  <a:lnTo>
                    <a:pt x="515" y="125"/>
                  </a:lnTo>
                  <a:lnTo>
                    <a:pt x="541" y="169"/>
                  </a:lnTo>
                  <a:lnTo>
                    <a:pt x="553" y="260"/>
                  </a:lnTo>
                  <a:lnTo>
                    <a:pt x="545" y="334"/>
                  </a:lnTo>
                  <a:lnTo>
                    <a:pt x="504" y="480"/>
                  </a:lnTo>
                  <a:lnTo>
                    <a:pt x="495" y="570"/>
                  </a:lnTo>
                  <a:lnTo>
                    <a:pt x="501" y="605"/>
                  </a:lnTo>
                  <a:lnTo>
                    <a:pt x="501" y="638"/>
                  </a:lnTo>
                  <a:lnTo>
                    <a:pt x="521" y="672"/>
                  </a:lnTo>
                  <a:lnTo>
                    <a:pt x="535" y="684"/>
                  </a:lnTo>
                  <a:lnTo>
                    <a:pt x="577" y="664"/>
                  </a:lnTo>
                  <a:lnTo>
                    <a:pt x="603" y="650"/>
                  </a:lnTo>
                  <a:lnTo>
                    <a:pt x="724" y="638"/>
                  </a:lnTo>
                  <a:lnTo>
                    <a:pt x="849" y="658"/>
                  </a:lnTo>
                  <a:lnTo>
                    <a:pt x="925" y="664"/>
                  </a:lnTo>
                  <a:lnTo>
                    <a:pt x="963" y="652"/>
                  </a:lnTo>
                  <a:lnTo>
                    <a:pt x="1016" y="644"/>
                  </a:lnTo>
                  <a:lnTo>
                    <a:pt x="1032" y="634"/>
                  </a:lnTo>
                  <a:lnTo>
                    <a:pt x="1127" y="644"/>
                  </a:lnTo>
                  <a:lnTo>
                    <a:pt x="1247" y="664"/>
                  </a:lnTo>
                  <a:lnTo>
                    <a:pt x="1311" y="690"/>
                  </a:lnTo>
                  <a:lnTo>
                    <a:pt x="1358" y="702"/>
                  </a:lnTo>
                  <a:lnTo>
                    <a:pt x="1392" y="696"/>
                  </a:lnTo>
                  <a:lnTo>
                    <a:pt x="1410" y="687"/>
                  </a:lnTo>
                  <a:lnTo>
                    <a:pt x="1451" y="687"/>
                  </a:lnTo>
                  <a:lnTo>
                    <a:pt x="1489" y="704"/>
                  </a:lnTo>
                  <a:lnTo>
                    <a:pt x="1527" y="746"/>
                  </a:lnTo>
                  <a:lnTo>
                    <a:pt x="1541" y="781"/>
                  </a:lnTo>
                  <a:lnTo>
                    <a:pt x="1551" y="819"/>
                  </a:lnTo>
                  <a:lnTo>
                    <a:pt x="1533" y="918"/>
                  </a:lnTo>
                  <a:lnTo>
                    <a:pt x="1533" y="956"/>
                  </a:lnTo>
                  <a:lnTo>
                    <a:pt x="1539" y="964"/>
                  </a:lnTo>
                  <a:lnTo>
                    <a:pt x="1539" y="977"/>
                  </a:lnTo>
                  <a:lnTo>
                    <a:pt x="1519" y="992"/>
                  </a:lnTo>
                  <a:lnTo>
                    <a:pt x="1510" y="992"/>
                  </a:lnTo>
                  <a:lnTo>
                    <a:pt x="1501" y="974"/>
                  </a:lnTo>
                  <a:lnTo>
                    <a:pt x="1475" y="971"/>
                  </a:lnTo>
                  <a:lnTo>
                    <a:pt x="1475" y="964"/>
                  </a:lnTo>
                  <a:lnTo>
                    <a:pt x="1471" y="962"/>
                  </a:lnTo>
                  <a:lnTo>
                    <a:pt x="1466" y="968"/>
                  </a:lnTo>
                  <a:lnTo>
                    <a:pt x="1466" y="980"/>
                  </a:lnTo>
                  <a:lnTo>
                    <a:pt x="1477" y="994"/>
                  </a:lnTo>
                  <a:lnTo>
                    <a:pt x="1471" y="1006"/>
                  </a:lnTo>
                  <a:lnTo>
                    <a:pt x="1483" y="1038"/>
                  </a:lnTo>
                  <a:lnTo>
                    <a:pt x="1475" y="1040"/>
                  </a:lnTo>
                  <a:lnTo>
                    <a:pt x="1475" y="1056"/>
                  </a:lnTo>
                  <a:lnTo>
                    <a:pt x="1481" y="1061"/>
                  </a:lnTo>
                  <a:lnTo>
                    <a:pt x="1481" y="1070"/>
                  </a:lnTo>
                  <a:lnTo>
                    <a:pt x="1469" y="1079"/>
                  </a:lnTo>
                  <a:lnTo>
                    <a:pt x="1463" y="1085"/>
                  </a:lnTo>
                  <a:lnTo>
                    <a:pt x="1469" y="1100"/>
                  </a:lnTo>
                  <a:lnTo>
                    <a:pt x="1454" y="1111"/>
                  </a:lnTo>
                  <a:lnTo>
                    <a:pt x="1448" y="1117"/>
                  </a:lnTo>
                  <a:lnTo>
                    <a:pt x="1466" y="1129"/>
                  </a:lnTo>
                  <a:lnTo>
                    <a:pt x="1466" y="1131"/>
                  </a:lnTo>
                  <a:lnTo>
                    <a:pt x="1469" y="1135"/>
                  </a:lnTo>
                  <a:lnTo>
                    <a:pt x="1440" y="1161"/>
                  </a:lnTo>
                  <a:lnTo>
                    <a:pt x="1445" y="1173"/>
                  </a:lnTo>
                  <a:lnTo>
                    <a:pt x="1437" y="1199"/>
                  </a:lnTo>
                  <a:lnTo>
                    <a:pt x="1440" y="1205"/>
                  </a:lnTo>
                  <a:lnTo>
                    <a:pt x="1440" y="1213"/>
                  </a:lnTo>
                  <a:lnTo>
                    <a:pt x="1408" y="1234"/>
                  </a:lnTo>
                  <a:lnTo>
                    <a:pt x="1392" y="1249"/>
                  </a:lnTo>
                  <a:lnTo>
                    <a:pt x="1392" y="1260"/>
                  </a:lnTo>
                  <a:lnTo>
                    <a:pt x="1401" y="1266"/>
                  </a:lnTo>
                  <a:lnTo>
                    <a:pt x="1408" y="1273"/>
                  </a:lnTo>
                  <a:lnTo>
                    <a:pt x="1408" y="1281"/>
                  </a:lnTo>
                  <a:lnTo>
                    <a:pt x="1390" y="1296"/>
                  </a:lnTo>
                  <a:lnTo>
                    <a:pt x="1378" y="1307"/>
                  </a:lnTo>
                  <a:lnTo>
                    <a:pt x="1381" y="1310"/>
                  </a:lnTo>
                  <a:lnTo>
                    <a:pt x="1384" y="1310"/>
                  </a:lnTo>
                  <a:lnTo>
                    <a:pt x="1384" y="1319"/>
                  </a:lnTo>
                  <a:lnTo>
                    <a:pt x="1338" y="1372"/>
                  </a:lnTo>
                  <a:lnTo>
                    <a:pt x="1346" y="1436"/>
                  </a:lnTo>
                  <a:lnTo>
                    <a:pt x="1388" y="1509"/>
                  </a:lnTo>
                  <a:lnTo>
                    <a:pt x="1408" y="1529"/>
                  </a:lnTo>
                  <a:lnTo>
                    <a:pt x="1398" y="1603"/>
                  </a:lnTo>
                  <a:lnTo>
                    <a:pt x="1372" y="1716"/>
                  </a:lnTo>
                  <a:lnTo>
                    <a:pt x="1360" y="1804"/>
                  </a:lnTo>
                  <a:lnTo>
                    <a:pt x="1360" y="1986"/>
                  </a:lnTo>
                  <a:lnTo>
                    <a:pt x="1364" y="2012"/>
                  </a:lnTo>
                  <a:lnTo>
                    <a:pt x="1364" y="2021"/>
                  </a:lnTo>
                  <a:lnTo>
                    <a:pt x="1348" y="2030"/>
                  </a:lnTo>
                  <a:lnTo>
                    <a:pt x="1338" y="2050"/>
                  </a:lnTo>
                  <a:lnTo>
                    <a:pt x="1338" y="2082"/>
                  </a:lnTo>
                  <a:lnTo>
                    <a:pt x="1328" y="2092"/>
                  </a:lnTo>
                  <a:lnTo>
                    <a:pt x="1189" y="2096"/>
                  </a:lnTo>
                  <a:lnTo>
                    <a:pt x="1177" y="2092"/>
                  </a:lnTo>
                  <a:lnTo>
                    <a:pt x="1177" y="2058"/>
                  </a:lnTo>
                  <a:lnTo>
                    <a:pt x="1203" y="2036"/>
                  </a:lnTo>
                  <a:lnTo>
                    <a:pt x="1241" y="2018"/>
                  </a:lnTo>
                  <a:lnTo>
                    <a:pt x="1261" y="2004"/>
                  </a:lnTo>
                  <a:lnTo>
                    <a:pt x="1276" y="1943"/>
                  </a:lnTo>
                  <a:lnTo>
                    <a:pt x="1276" y="1720"/>
                  </a:lnTo>
                  <a:lnTo>
                    <a:pt x="1255" y="1623"/>
                  </a:lnTo>
                  <a:lnTo>
                    <a:pt x="1191" y="1524"/>
                  </a:lnTo>
                  <a:lnTo>
                    <a:pt x="1153" y="1479"/>
                  </a:lnTo>
                  <a:lnTo>
                    <a:pt x="1092" y="1442"/>
                  </a:lnTo>
                  <a:lnTo>
                    <a:pt x="1060" y="1498"/>
                  </a:lnTo>
                  <a:lnTo>
                    <a:pt x="1050" y="1532"/>
                  </a:lnTo>
                  <a:lnTo>
                    <a:pt x="1050" y="1547"/>
                  </a:lnTo>
                  <a:lnTo>
                    <a:pt x="1056" y="1553"/>
                  </a:lnTo>
                  <a:lnTo>
                    <a:pt x="1056" y="1608"/>
                  </a:lnTo>
                  <a:lnTo>
                    <a:pt x="963" y="1766"/>
                  </a:lnTo>
                  <a:lnTo>
                    <a:pt x="919" y="1863"/>
                  </a:lnTo>
                  <a:lnTo>
                    <a:pt x="893" y="1939"/>
                  </a:lnTo>
                  <a:lnTo>
                    <a:pt x="887" y="1963"/>
                  </a:lnTo>
                  <a:lnTo>
                    <a:pt x="899" y="2009"/>
                  </a:lnTo>
                  <a:lnTo>
                    <a:pt x="893" y="2030"/>
                  </a:lnTo>
                  <a:lnTo>
                    <a:pt x="875" y="2030"/>
                  </a:lnTo>
                  <a:lnTo>
                    <a:pt x="867" y="2024"/>
                  </a:lnTo>
                  <a:lnTo>
                    <a:pt x="863" y="2024"/>
                  </a:lnTo>
                  <a:lnTo>
                    <a:pt x="863" y="2038"/>
                  </a:lnTo>
                  <a:lnTo>
                    <a:pt x="869" y="2056"/>
                  </a:lnTo>
                  <a:lnTo>
                    <a:pt x="863" y="2076"/>
                  </a:lnTo>
                  <a:lnTo>
                    <a:pt x="831" y="2086"/>
                  </a:lnTo>
                  <a:lnTo>
                    <a:pt x="793" y="2079"/>
                  </a:lnTo>
                  <a:lnTo>
                    <a:pt x="700" y="2086"/>
                  </a:lnTo>
                  <a:lnTo>
                    <a:pt x="688" y="2079"/>
                  </a:lnTo>
                  <a:lnTo>
                    <a:pt x="698" y="2044"/>
                  </a:lnTo>
                  <a:lnTo>
                    <a:pt x="726" y="2015"/>
                  </a:lnTo>
                  <a:lnTo>
                    <a:pt x="767" y="1998"/>
                  </a:lnTo>
                  <a:lnTo>
                    <a:pt x="802" y="1943"/>
                  </a:lnTo>
                  <a:lnTo>
                    <a:pt x="875" y="1775"/>
                  </a:lnTo>
                  <a:lnTo>
                    <a:pt x="875" y="1757"/>
                  </a:lnTo>
                  <a:lnTo>
                    <a:pt x="873" y="1632"/>
                  </a:lnTo>
                  <a:lnTo>
                    <a:pt x="843" y="1505"/>
                  </a:lnTo>
                  <a:lnTo>
                    <a:pt x="831" y="1445"/>
                  </a:lnTo>
                  <a:lnTo>
                    <a:pt x="833" y="1396"/>
                  </a:lnTo>
                  <a:lnTo>
                    <a:pt x="847" y="1307"/>
                  </a:lnTo>
                  <a:lnTo>
                    <a:pt x="851" y="1296"/>
                  </a:lnTo>
                  <a:lnTo>
                    <a:pt x="829" y="1290"/>
                  </a:lnTo>
                  <a:lnTo>
                    <a:pt x="807" y="1304"/>
                  </a:lnTo>
                  <a:lnTo>
                    <a:pt x="793" y="1299"/>
                  </a:lnTo>
                  <a:lnTo>
                    <a:pt x="770" y="1313"/>
                  </a:lnTo>
                  <a:lnTo>
                    <a:pt x="767" y="1310"/>
                  </a:lnTo>
                  <a:lnTo>
                    <a:pt x="746" y="1325"/>
                  </a:lnTo>
                  <a:lnTo>
                    <a:pt x="740" y="1325"/>
                  </a:lnTo>
                  <a:lnTo>
                    <a:pt x="734" y="1319"/>
                  </a:lnTo>
                  <a:lnTo>
                    <a:pt x="694" y="1325"/>
                  </a:lnTo>
                  <a:lnTo>
                    <a:pt x="674" y="1342"/>
                  </a:lnTo>
                  <a:lnTo>
                    <a:pt x="647" y="1336"/>
                  </a:lnTo>
                  <a:lnTo>
                    <a:pt x="644" y="1340"/>
                  </a:lnTo>
                  <a:lnTo>
                    <a:pt x="588" y="1340"/>
                  </a:lnTo>
                  <a:lnTo>
                    <a:pt x="580" y="1334"/>
                  </a:lnTo>
                  <a:lnTo>
                    <a:pt x="577" y="1330"/>
                  </a:lnTo>
                  <a:lnTo>
                    <a:pt x="531" y="1374"/>
                  </a:lnTo>
                  <a:lnTo>
                    <a:pt x="398" y="1521"/>
                  </a:lnTo>
                  <a:lnTo>
                    <a:pt x="410" y="1535"/>
                  </a:lnTo>
                  <a:lnTo>
                    <a:pt x="408" y="1565"/>
                  </a:lnTo>
                  <a:lnTo>
                    <a:pt x="404" y="1567"/>
                  </a:lnTo>
                  <a:lnTo>
                    <a:pt x="504" y="1621"/>
                  </a:lnTo>
                  <a:lnTo>
                    <a:pt x="527" y="1626"/>
                  </a:lnTo>
                  <a:lnTo>
                    <a:pt x="568" y="1623"/>
                  </a:lnTo>
                  <a:lnTo>
                    <a:pt x="591" y="1617"/>
                  </a:lnTo>
                  <a:lnTo>
                    <a:pt x="603" y="1605"/>
                  </a:lnTo>
                  <a:lnTo>
                    <a:pt x="609" y="1605"/>
                  </a:lnTo>
                  <a:lnTo>
                    <a:pt x="615" y="1623"/>
                  </a:lnTo>
                  <a:lnTo>
                    <a:pt x="621" y="1629"/>
                  </a:lnTo>
                  <a:lnTo>
                    <a:pt x="630" y="1629"/>
                  </a:lnTo>
                  <a:lnTo>
                    <a:pt x="647" y="1603"/>
                  </a:lnTo>
                  <a:lnTo>
                    <a:pt x="670" y="1588"/>
                  </a:lnTo>
                  <a:lnTo>
                    <a:pt x="720" y="1591"/>
                  </a:lnTo>
                  <a:lnTo>
                    <a:pt x="767" y="1617"/>
                  </a:lnTo>
                  <a:lnTo>
                    <a:pt x="776" y="1626"/>
                  </a:lnTo>
                  <a:lnTo>
                    <a:pt x="781" y="1638"/>
                  </a:lnTo>
                  <a:lnTo>
                    <a:pt x="781" y="1650"/>
                  </a:lnTo>
                  <a:lnTo>
                    <a:pt x="698" y="1694"/>
                  </a:lnTo>
                  <a:lnTo>
                    <a:pt x="624" y="1728"/>
                  </a:lnTo>
                  <a:lnTo>
                    <a:pt x="571" y="1726"/>
                  </a:lnTo>
                  <a:lnTo>
                    <a:pt x="419" y="1670"/>
                  </a:lnTo>
                  <a:lnTo>
                    <a:pt x="349" y="1626"/>
                  </a:lnTo>
                  <a:lnTo>
                    <a:pt x="329" y="1647"/>
                  </a:lnTo>
                  <a:lnTo>
                    <a:pt x="329" y="1658"/>
                  </a:lnTo>
                  <a:lnTo>
                    <a:pt x="305" y="1688"/>
                  </a:lnTo>
                  <a:lnTo>
                    <a:pt x="270" y="1754"/>
                  </a:lnTo>
                  <a:lnTo>
                    <a:pt x="253" y="1843"/>
                  </a:lnTo>
                  <a:lnTo>
                    <a:pt x="237" y="1907"/>
                  </a:lnTo>
                  <a:lnTo>
                    <a:pt x="246" y="1956"/>
                  </a:lnTo>
                  <a:lnTo>
                    <a:pt x="249" y="1974"/>
                  </a:lnTo>
                  <a:lnTo>
                    <a:pt x="243" y="1992"/>
                  </a:lnTo>
                  <a:lnTo>
                    <a:pt x="209" y="2012"/>
                  </a:lnTo>
                  <a:lnTo>
                    <a:pt x="185" y="2038"/>
                  </a:lnTo>
                  <a:lnTo>
                    <a:pt x="203" y="2065"/>
                  </a:lnTo>
                  <a:lnTo>
                    <a:pt x="199" y="2086"/>
                  </a:lnTo>
                  <a:lnTo>
                    <a:pt x="153" y="2094"/>
                  </a:lnTo>
                  <a:lnTo>
                    <a:pt x="30" y="2088"/>
                  </a:lnTo>
                  <a:lnTo>
                    <a:pt x="48" y="2048"/>
                  </a:lnTo>
                  <a:lnTo>
                    <a:pt x="77" y="2009"/>
                  </a:lnTo>
                  <a:lnTo>
                    <a:pt x="88" y="2006"/>
                  </a:lnTo>
                  <a:lnTo>
                    <a:pt x="147" y="1933"/>
                  </a:lnTo>
                  <a:lnTo>
                    <a:pt x="211" y="1734"/>
                  </a:lnTo>
                  <a:lnTo>
                    <a:pt x="226" y="1647"/>
                  </a:lnTo>
                  <a:lnTo>
                    <a:pt x="231" y="1623"/>
                  </a:lnTo>
                  <a:lnTo>
                    <a:pt x="229" y="1524"/>
                  </a:lnTo>
                  <a:lnTo>
                    <a:pt x="255" y="1445"/>
                  </a:lnTo>
                  <a:lnTo>
                    <a:pt x="266" y="1304"/>
                  </a:lnTo>
                  <a:lnTo>
                    <a:pt x="273" y="1273"/>
                  </a:lnTo>
                  <a:lnTo>
                    <a:pt x="273" y="1260"/>
                  </a:lnTo>
                  <a:lnTo>
                    <a:pt x="240" y="1211"/>
                  </a:lnTo>
                  <a:lnTo>
                    <a:pt x="237" y="1213"/>
                  </a:lnTo>
                  <a:lnTo>
                    <a:pt x="237" y="1219"/>
                  </a:lnTo>
                  <a:lnTo>
                    <a:pt x="229" y="1223"/>
                  </a:lnTo>
                  <a:lnTo>
                    <a:pt x="203" y="1191"/>
                  </a:lnTo>
                  <a:lnTo>
                    <a:pt x="177" y="1161"/>
                  </a:lnTo>
                  <a:lnTo>
                    <a:pt x="167" y="1170"/>
                  </a:lnTo>
                  <a:lnTo>
                    <a:pt x="147" y="1131"/>
                  </a:lnTo>
                  <a:lnTo>
                    <a:pt x="141" y="1108"/>
                  </a:lnTo>
                  <a:lnTo>
                    <a:pt x="138" y="1105"/>
                  </a:lnTo>
                  <a:lnTo>
                    <a:pt x="130" y="1123"/>
                  </a:lnTo>
                  <a:lnTo>
                    <a:pt x="130" y="1126"/>
                  </a:lnTo>
                  <a:lnTo>
                    <a:pt x="123" y="1126"/>
                  </a:lnTo>
                  <a:lnTo>
                    <a:pt x="106" y="1052"/>
                  </a:lnTo>
                  <a:lnTo>
                    <a:pt x="100" y="1058"/>
                  </a:lnTo>
                  <a:lnTo>
                    <a:pt x="97" y="1058"/>
                  </a:lnTo>
                  <a:lnTo>
                    <a:pt x="82" y="980"/>
                  </a:lnTo>
                  <a:lnTo>
                    <a:pt x="71" y="980"/>
                  </a:lnTo>
                  <a:lnTo>
                    <a:pt x="62" y="936"/>
                  </a:lnTo>
                  <a:lnTo>
                    <a:pt x="62" y="930"/>
                  </a:lnTo>
                  <a:lnTo>
                    <a:pt x="48" y="930"/>
                  </a:lnTo>
                  <a:lnTo>
                    <a:pt x="38" y="851"/>
                  </a:lnTo>
                  <a:lnTo>
                    <a:pt x="38" y="801"/>
                  </a:lnTo>
                  <a:lnTo>
                    <a:pt x="48" y="769"/>
                  </a:lnTo>
                  <a:lnTo>
                    <a:pt x="48" y="766"/>
                  </a:lnTo>
                  <a:lnTo>
                    <a:pt x="34" y="766"/>
                  </a:lnTo>
                  <a:lnTo>
                    <a:pt x="50" y="682"/>
                  </a:lnTo>
                  <a:lnTo>
                    <a:pt x="34" y="684"/>
                  </a:lnTo>
                  <a:lnTo>
                    <a:pt x="54" y="608"/>
                  </a:lnTo>
                  <a:lnTo>
                    <a:pt x="80" y="503"/>
                  </a:lnTo>
                  <a:lnTo>
                    <a:pt x="62" y="503"/>
                  </a:lnTo>
                  <a:lnTo>
                    <a:pt x="86" y="441"/>
                  </a:lnTo>
                  <a:lnTo>
                    <a:pt x="60" y="451"/>
                  </a:lnTo>
                  <a:lnTo>
                    <a:pt x="80" y="406"/>
                  </a:lnTo>
                  <a:lnTo>
                    <a:pt x="97" y="384"/>
                  </a:lnTo>
                  <a:lnTo>
                    <a:pt x="97" y="380"/>
                  </a:lnTo>
                  <a:lnTo>
                    <a:pt x="86" y="380"/>
                  </a:lnTo>
                  <a:lnTo>
                    <a:pt x="80" y="386"/>
                  </a:lnTo>
                  <a:lnTo>
                    <a:pt x="77" y="384"/>
                  </a:lnTo>
                  <a:lnTo>
                    <a:pt x="74" y="384"/>
                  </a:lnTo>
                  <a:lnTo>
                    <a:pt x="91" y="362"/>
                  </a:lnTo>
                  <a:lnTo>
                    <a:pt x="177" y="284"/>
                  </a:lnTo>
                  <a:lnTo>
                    <a:pt x="187" y="260"/>
                  </a:lnTo>
                  <a:lnTo>
                    <a:pt x="191" y="257"/>
                  </a:lnTo>
                  <a:lnTo>
                    <a:pt x="161" y="242"/>
                  </a:lnTo>
                  <a:lnTo>
                    <a:pt x="130" y="237"/>
                  </a:lnTo>
                  <a:lnTo>
                    <a:pt x="103" y="231"/>
                  </a:lnTo>
                  <a:lnTo>
                    <a:pt x="60" y="222"/>
                  </a:lnTo>
                  <a:lnTo>
                    <a:pt x="38" y="193"/>
                  </a:lnTo>
                  <a:lnTo>
                    <a:pt x="20" y="193"/>
                  </a:lnTo>
                  <a:lnTo>
                    <a:pt x="0" y="179"/>
                  </a:lnTo>
                  <a:lnTo>
                    <a:pt x="0" y="141"/>
                  </a:lnTo>
                  <a:lnTo>
                    <a:pt x="77" y="70"/>
                  </a:lnTo>
                  <a:lnTo>
                    <a:pt x="147" y="62"/>
                  </a:lnTo>
                  <a:lnTo>
                    <a:pt x="249" y="14"/>
                  </a:lnTo>
                  <a:lnTo>
                    <a:pt x="310" y="0"/>
                  </a:lnTo>
                  <a:lnTo>
                    <a:pt x="396" y="6"/>
                  </a:lnTo>
                  <a:lnTo>
                    <a:pt x="472" y="4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6" name="Freeform 22"/>
            <p:cNvSpPr>
              <a:spLocks/>
            </p:cNvSpPr>
            <p:nvPr/>
          </p:nvSpPr>
          <p:spPr bwMode="auto">
            <a:xfrm>
              <a:off x="1886" y="3601"/>
              <a:ext cx="96" cy="43"/>
            </a:xfrm>
            <a:custGeom>
              <a:avLst/>
              <a:gdLst/>
              <a:ahLst/>
              <a:cxnLst>
                <a:cxn ang="0">
                  <a:pos x="401" y="24"/>
                </a:cxn>
                <a:cxn ang="0">
                  <a:pos x="445" y="48"/>
                </a:cxn>
                <a:cxn ang="0">
                  <a:pos x="491" y="41"/>
                </a:cxn>
                <a:cxn ang="0">
                  <a:pos x="541" y="24"/>
                </a:cxn>
                <a:cxn ang="0">
                  <a:pos x="556" y="12"/>
                </a:cxn>
                <a:cxn ang="0">
                  <a:pos x="579" y="12"/>
                </a:cxn>
                <a:cxn ang="0">
                  <a:pos x="541" y="30"/>
                </a:cxn>
                <a:cxn ang="0">
                  <a:pos x="491" y="68"/>
                </a:cxn>
                <a:cxn ang="0">
                  <a:pos x="477" y="68"/>
                </a:cxn>
                <a:cxn ang="0">
                  <a:pos x="469" y="80"/>
                </a:cxn>
                <a:cxn ang="0">
                  <a:pos x="483" y="94"/>
                </a:cxn>
                <a:cxn ang="0">
                  <a:pos x="515" y="97"/>
                </a:cxn>
                <a:cxn ang="0">
                  <a:pos x="547" y="115"/>
                </a:cxn>
                <a:cxn ang="0">
                  <a:pos x="503" y="100"/>
                </a:cxn>
                <a:cxn ang="0">
                  <a:pos x="471" y="111"/>
                </a:cxn>
                <a:cxn ang="0">
                  <a:pos x="428" y="159"/>
                </a:cxn>
                <a:cxn ang="0">
                  <a:pos x="418" y="193"/>
                </a:cxn>
                <a:cxn ang="0">
                  <a:pos x="418" y="211"/>
                </a:cxn>
                <a:cxn ang="0">
                  <a:pos x="384" y="238"/>
                </a:cxn>
                <a:cxn ang="0">
                  <a:pos x="278" y="255"/>
                </a:cxn>
                <a:cxn ang="0">
                  <a:pos x="231" y="249"/>
                </a:cxn>
                <a:cxn ang="0">
                  <a:pos x="216" y="243"/>
                </a:cxn>
                <a:cxn ang="0">
                  <a:pos x="196" y="243"/>
                </a:cxn>
                <a:cxn ang="0">
                  <a:pos x="126" y="223"/>
                </a:cxn>
                <a:cxn ang="0">
                  <a:pos x="91" y="211"/>
                </a:cxn>
                <a:cxn ang="0">
                  <a:pos x="44" y="205"/>
                </a:cxn>
                <a:cxn ang="0">
                  <a:pos x="36" y="197"/>
                </a:cxn>
                <a:cxn ang="0">
                  <a:pos x="126" y="197"/>
                </a:cxn>
                <a:cxn ang="0">
                  <a:pos x="143" y="205"/>
                </a:cxn>
                <a:cxn ang="0">
                  <a:pos x="155" y="217"/>
                </a:cxn>
                <a:cxn ang="0">
                  <a:pos x="167" y="211"/>
                </a:cxn>
                <a:cxn ang="0">
                  <a:pos x="167" y="179"/>
                </a:cxn>
                <a:cxn ang="0">
                  <a:pos x="126" y="177"/>
                </a:cxn>
                <a:cxn ang="0">
                  <a:pos x="99" y="171"/>
                </a:cxn>
                <a:cxn ang="0">
                  <a:pos x="62" y="171"/>
                </a:cxn>
                <a:cxn ang="0">
                  <a:pos x="36" y="167"/>
                </a:cxn>
                <a:cxn ang="0">
                  <a:pos x="24" y="161"/>
                </a:cxn>
                <a:cxn ang="0">
                  <a:pos x="4" y="161"/>
                </a:cxn>
                <a:cxn ang="0">
                  <a:pos x="0" y="151"/>
                </a:cxn>
                <a:cxn ang="0">
                  <a:pos x="12" y="117"/>
                </a:cxn>
                <a:cxn ang="0">
                  <a:pos x="47" y="100"/>
                </a:cxn>
                <a:cxn ang="0">
                  <a:pos x="70" y="109"/>
                </a:cxn>
                <a:cxn ang="0">
                  <a:pos x="91" y="106"/>
                </a:cxn>
                <a:cxn ang="0">
                  <a:pos x="97" y="100"/>
                </a:cxn>
                <a:cxn ang="0">
                  <a:pos x="88" y="89"/>
                </a:cxn>
                <a:cxn ang="0">
                  <a:pos x="82" y="83"/>
                </a:cxn>
                <a:cxn ang="0">
                  <a:pos x="38" y="85"/>
                </a:cxn>
                <a:cxn ang="0">
                  <a:pos x="58" y="74"/>
                </a:cxn>
                <a:cxn ang="0">
                  <a:pos x="62" y="74"/>
                </a:cxn>
                <a:cxn ang="0">
                  <a:pos x="70" y="83"/>
                </a:cxn>
                <a:cxn ang="0">
                  <a:pos x="76" y="74"/>
                </a:cxn>
                <a:cxn ang="0">
                  <a:pos x="129" y="68"/>
                </a:cxn>
                <a:cxn ang="0">
                  <a:pos x="129" y="62"/>
                </a:cxn>
                <a:cxn ang="0">
                  <a:pos x="234" y="15"/>
                </a:cxn>
                <a:cxn ang="0">
                  <a:pos x="275" y="6"/>
                </a:cxn>
                <a:cxn ang="0">
                  <a:pos x="316" y="0"/>
                </a:cxn>
                <a:cxn ang="0">
                  <a:pos x="384" y="15"/>
                </a:cxn>
                <a:cxn ang="0">
                  <a:pos x="401" y="24"/>
                </a:cxn>
              </a:cxnLst>
              <a:rect l="0" t="0" r="r" b="b"/>
              <a:pathLst>
                <a:path w="579" h="255">
                  <a:moveTo>
                    <a:pt x="401" y="24"/>
                  </a:moveTo>
                  <a:lnTo>
                    <a:pt x="445" y="48"/>
                  </a:lnTo>
                  <a:lnTo>
                    <a:pt x="491" y="41"/>
                  </a:lnTo>
                  <a:lnTo>
                    <a:pt x="541" y="24"/>
                  </a:lnTo>
                  <a:lnTo>
                    <a:pt x="556" y="12"/>
                  </a:lnTo>
                  <a:lnTo>
                    <a:pt x="579" y="12"/>
                  </a:lnTo>
                  <a:lnTo>
                    <a:pt x="541" y="30"/>
                  </a:lnTo>
                  <a:lnTo>
                    <a:pt x="491" y="68"/>
                  </a:lnTo>
                  <a:lnTo>
                    <a:pt x="477" y="68"/>
                  </a:lnTo>
                  <a:lnTo>
                    <a:pt x="469" y="80"/>
                  </a:lnTo>
                  <a:lnTo>
                    <a:pt x="483" y="94"/>
                  </a:lnTo>
                  <a:lnTo>
                    <a:pt x="515" y="97"/>
                  </a:lnTo>
                  <a:lnTo>
                    <a:pt x="547" y="115"/>
                  </a:lnTo>
                  <a:lnTo>
                    <a:pt x="503" y="100"/>
                  </a:lnTo>
                  <a:lnTo>
                    <a:pt x="471" y="111"/>
                  </a:lnTo>
                  <a:lnTo>
                    <a:pt x="428" y="159"/>
                  </a:lnTo>
                  <a:lnTo>
                    <a:pt x="418" y="193"/>
                  </a:lnTo>
                  <a:lnTo>
                    <a:pt x="418" y="211"/>
                  </a:lnTo>
                  <a:lnTo>
                    <a:pt x="384" y="238"/>
                  </a:lnTo>
                  <a:lnTo>
                    <a:pt x="278" y="255"/>
                  </a:lnTo>
                  <a:lnTo>
                    <a:pt x="231" y="249"/>
                  </a:lnTo>
                  <a:lnTo>
                    <a:pt x="216" y="243"/>
                  </a:lnTo>
                  <a:lnTo>
                    <a:pt x="196" y="243"/>
                  </a:lnTo>
                  <a:lnTo>
                    <a:pt x="126" y="223"/>
                  </a:lnTo>
                  <a:lnTo>
                    <a:pt x="91" y="211"/>
                  </a:lnTo>
                  <a:lnTo>
                    <a:pt x="44" y="205"/>
                  </a:lnTo>
                  <a:lnTo>
                    <a:pt x="36" y="197"/>
                  </a:lnTo>
                  <a:lnTo>
                    <a:pt x="126" y="197"/>
                  </a:lnTo>
                  <a:lnTo>
                    <a:pt x="143" y="205"/>
                  </a:lnTo>
                  <a:lnTo>
                    <a:pt x="155" y="217"/>
                  </a:lnTo>
                  <a:lnTo>
                    <a:pt x="167" y="211"/>
                  </a:lnTo>
                  <a:lnTo>
                    <a:pt x="167" y="179"/>
                  </a:lnTo>
                  <a:lnTo>
                    <a:pt x="126" y="177"/>
                  </a:lnTo>
                  <a:lnTo>
                    <a:pt x="99" y="171"/>
                  </a:lnTo>
                  <a:lnTo>
                    <a:pt x="62" y="171"/>
                  </a:lnTo>
                  <a:lnTo>
                    <a:pt x="36" y="167"/>
                  </a:lnTo>
                  <a:lnTo>
                    <a:pt x="24" y="161"/>
                  </a:lnTo>
                  <a:lnTo>
                    <a:pt x="4" y="161"/>
                  </a:lnTo>
                  <a:lnTo>
                    <a:pt x="0" y="151"/>
                  </a:lnTo>
                  <a:lnTo>
                    <a:pt x="12" y="117"/>
                  </a:lnTo>
                  <a:lnTo>
                    <a:pt x="47" y="100"/>
                  </a:lnTo>
                  <a:lnTo>
                    <a:pt x="70" y="109"/>
                  </a:lnTo>
                  <a:lnTo>
                    <a:pt x="91" y="106"/>
                  </a:lnTo>
                  <a:lnTo>
                    <a:pt x="97" y="100"/>
                  </a:lnTo>
                  <a:lnTo>
                    <a:pt x="88" y="89"/>
                  </a:lnTo>
                  <a:lnTo>
                    <a:pt x="82" y="83"/>
                  </a:lnTo>
                  <a:lnTo>
                    <a:pt x="38" y="85"/>
                  </a:lnTo>
                  <a:lnTo>
                    <a:pt x="58" y="74"/>
                  </a:lnTo>
                  <a:lnTo>
                    <a:pt x="62" y="74"/>
                  </a:lnTo>
                  <a:lnTo>
                    <a:pt x="70" y="83"/>
                  </a:lnTo>
                  <a:lnTo>
                    <a:pt x="76" y="74"/>
                  </a:lnTo>
                  <a:lnTo>
                    <a:pt x="129" y="68"/>
                  </a:lnTo>
                  <a:lnTo>
                    <a:pt x="129" y="62"/>
                  </a:lnTo>
                  <a:lnTo>
                    <a:pt x="234" y="15"/>
                  </a:lnTo>
                  <a:lnTo>
                    <a:pt x="275" y="6"/>
                  </a:lnTo>
                  <a:lnTo>
                    <a:pt x="316" y="0"/>
                  </a:lnTo>
                  <a:lnTo>
                    <a:pt x="384" y="15"/>
                  </a:lnTo>
                  <a:lnTo>
                    <a:pt x="401" y="24"/>
                  </a:lnTo>
                  <a:close/>
                </a:path>
              </a:pathLst>
            </a:custGeom>
            <a:solidFill>
              <a:srgbClr val="B28457"/>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7" name="Freeform 23"/>
            <p:cNvSpPr>
              <a:spLocks noEditPoints="1"/>
            </p:cNvSpPr>
            <p:nvPr/>
          </p:nvSpPr>
          <p:spPr bwMode="auto">
            <a:xfrm>
              <a:off x="1893" y="3612"/>
              <a:ext cx="56" cy="11"/>
            </a:xfrm>
            <a:custGeom>
              <a:avLst/>
              <a:gdLst/>
              <a:ahLst/>
              <a:cxnLst>
                <a:cxn ang="0">
                  <a:pos x="92" y="29"/>
                </a:cxn>
                <a:cxn ang="0">
                  <a:pos x="95" y="27"/>
                </a:cxn>
                <a:cxn ang="0">
                  <a:pos x="99" y="24"/>
                </a:cxn>
                <a:cxn ang="0">
                  <a:pos x="105" y="22"/>
                </a:cxn>
                <a:cxn ang="0">
                  <a:pos x="109" y="21"/>
                </a:cxn>
                <a:cxn ang="0">
                  <a:pos x="123" y="15"/>
                </a:cxn>
                <a:cxn ang="0">
                  <a:pos x="154" y="16"/>
                </a:cxn>
                <a:cxn ang="0">
                  <a:pos x="192" y="16"/>
                </a:cxn>
                <a:cxn ang="0">
                  <a:pos x="221" y="13"/>
                </a:cxn>
                <a:cxn ang="0">
                  <a:pos x="227" y="9"/>
                </a:cxn>
                <a:cxn ang="0">
                  <a:pos x="235" y="5"/>
                </a:cxn>
                <a:cxn ang="0">
                  <a:pos x="244" y="3"/>
                </a:cxn>
                <a:cxn ang="0">
                  <a:pos x="252" y="2"/>
                </a:cxn>
                <a:cxn ang="0">
                  <a:pos x="261" y="0"/>
                </a:cxn>
                <a:cxn ang="0">
                  <a:pos x="275" y="7"/>
                </a:cxn>
                <a:cxn ang="0">
                  <a:pos x="295" y="11"/>
                </a:cxn>
                <a:cxn ang="0">
                  <a:pos x="316" y="12"/>
                </a:cxn>
                <a:cxn ang="0">
                  <a:pos x="334" y="12"/>
                </a:cxn>
                <a:cxn ang="0">
                  <a:pos x="333" y="15"/>
                </a:cxn>
                <a:cxn ang="0">
                  <a:pos x="332" y="18"/>
                </a:cxn>
                <a:cxn ang="0">
                  <a:pos x="328" y="21"/>
                </a:cxn>
                <a:cxn ang="0">
                  <a:pos x="326" y="23"/>
                </a:cxn>
                <a:cxn ang="0">
                  <a:pos x="313" y="24"/>
                </a:cxn>
                <a:cxn ang="0">
                  <a:pos x="300" y="28"/>
                </a:cxn>
                <a:cxn ang="0">
                  <a:pos x="286" y="30"/>
                </a:cxn>
                <a:cxn ang="0">
                  <a:pos x="276" y="31"/>
                </a:cxn>
                <a:cxn ang="0">
                  <a:pos x="277" y="32"/>
                </a:cxn>
                <a:cxn ang="0">
                  <a:pos x="279" y="35"/>
                </a:cxn>
                <a:cxn ang="0">
                  <a:pos x="282" y="37"/>
                </a:cxn>
                <a:cxn ang="0">
                  <a:pos x="284" y="40"/>
                </a:cxn>
                <a:cxn ang="0">
                  <a:pos x="224" y="44"/>
                </a:cxn>
                <a:cxn ang="0">
                  <a:pos x="223" y="47"/>
                </a:cxn>
                <a:cxn ang="0">
                  <a:pos x="223" y="50"/>
                </a:cxn>
                <a:cxn ang="0">
                  <a:pos x="222" y="53"/>
                </a:cxn>
                <a:cxn ang="0">
                  <a:pos x="216" y="54"/>
                </a:cxn>
                <a:cxn ang="0">
                  <a:pos x="199" y="52"/>
                </a:cxn>
                <a:cxn ang="0">
                  <a:pos x="180" y="50"/>
                </a:cxn>
                <a:cxn ang="0">
                  <a:pos x="165" y="50"/>
                </a:cxn>
                <a:cxn ang="0">
                  <a:pos x="160" y="54"/>
                </a:cxn>
                <a:cxn ang="0">
                  <a:pos x="152" y="58"/>
                </a:cxn>
                <a:cxn ang="0">
                  <a:pos x="28" y="66"/>
                </a:cxn>
                <a:cxn ang="0">
                  <a:pos x="24" y="61"/>
                </a:cxn>
                <a:cxn ang="0">
                  <a:pos x="21" y="55"/>
                </a:cxn>
                <a:cxn ang="0">
                  <a:pos x="17" y="48"/>
                </a:cxn>
                <a:cxn ang="0">
                  <a:pos x="13" y="43"/>
                </a:cxn>
                <a:cxn ang="0">
                  <a:pos x="46" y="44"/>
                </a:cxn>
                <a:cxn ang="0">
                  <a:pos x="44" y="29"/>
                </a:cxn>
                <a:cxn ang="0">
                  <a:pos x="5" y="40"/>
                </a:cxn>
                <a:cxn ang="0">
                  <a:pos x="4" y="40"/>
                </a:cxn>
                <a:cxn ang="0">
                  <a:pos x="3" y="40"/>
                </a:cxn>
                <a:cxn ang="0">
                  <a:pos x="2" y="38"/>
                </a:cxn>
                <a:cxn ang="0">
                  <a:pos x="2" y="38"/>
                </a:cxn>
              </a:cxnLst>
              <a:rect l="0" t="0" r="r" b="b"/>
              <a:pathLst>
                <a:path w="334" h="66">
                  <a:moveTo>
                    <a:pt x="44" y="29"/>
                  </a:moveTo>
                  <a:lnTo>
                    <a:pt x="92" y="29"/>
                  </a:lnTo>
                  <a:lnTo>
                    <a:pt x="93" y="28"/>
                  </a:lnTo>
                  <a:lnTo>
                    <a:pt x="95" y="27"/>
                  </a:lnTo>
                  <a:lnTo>
                    <a:pt x="97" y="25"/>
                  </a:lnTo>
                  <a:lnTo>
                    <a:pt x="99" y="24"/>
                  </a:lnTo>
                  <a:lnTo>
                    <a:pt x="103" y="23"/>
                  </a:lnTo>
                  <a:lnTo>
                    <a:pt x="105" y="22"/>
                  </a:lnTo>
                  <a:lnTo>
                    <a:pt x="108" y="21"/>
                  </a:lnTo>
                  <a:lnTo>
                    <a:pt x="109" y="21"/>
                  </a:lnTo>
                  <a:lnTo>
                    <a:pt x="115" y="15"/>
                  </a:lnTo>
                  <a:lnTo>
                    <a:pt x="123" y="15"/>
                  </a:lnTo>
                  <a:lnTo>
                    <a:pt x="136" y="15"/>
                  </a:lnTo>
                  <a:lnTo>
                    <a:pt x="154" y="16"/>
                  </a:lnTo>
                  <a:lnTo>
                    <a:pt x="173" y="16"/>
                  </a:lnTo>
                  <a:lnTo>
                    <a:pt x="192" y="16"/>
                  </a:lnTo>
                  <a:lnTo>
                    <a:pt x="209" y="15"/>
                  </a:lnTo>
                  <a:lnTo>
                    <a:pt x="221" y="13"/>
                  </a:lnTo>
                  <a:lnTo>
                    <a:pt x="227" y="12"/>
                  </a:lnTo>
                  <a:lnTo>
                    <a:pt x="227" y="9"/>
                  </a:lnTo>
                  <a:lnTo>
                    <a:pt x="230" y="7"/>
                  </a:lnTo>
                  <a:lnTo>
                    <a:pt x="235" y="5"/>
                  </a:lnTo>
                  <a:lnTo>
                    <a:pt x="239" y="4"/>
                  </a:lnTo>
                  <a:lnTo>
                    <a:pt x="244" y="3"/>
                  </a:lnTo>
                  <a:lnTo>
                    <a:pt x="248" y="2"/>
                  </a:lnTo>
                  <a:lnTo>
                    <a:pt x="252" y="2"/>
                  </a:lnTo>
                  <a:lnTo>
                    <a:pt x="257" y="0"/>
                  </a:lnTo>
                  <a:lnTo>
                    <a:pt x="261" y="0"/>
                  </a:lnTo>
                  <a:lnTo>
                    <a:pt x="267" y="4"/>
                  </a:lnTo>
                  <a:lnTo>
                    <a:pt x="275" y="7"/>
                  </a:lnTo>
                  <a:lnTo>
                    <a:pt x="284" y="10"/>
                  </a:lnTo>
                  <a:lnTo>
                    <a:pt x="295" y="11"/>
                  </a:lnTo>
                  <a:lnTo>
                    <a:pt x="306" y="11"/>
                  </a:lnTo>
                  <a:lnTo>
                    <a:pt x="316" y="12"/>
                  </a:lnTo>
                  <a:lnTo>
                    <a:pt x="326" y="12"/>
                  </a:lnTo>
                  <a:lnTo>
                    <a:pt x="334" y="12"/>
                  </a:lnTo>
                  <a:lnTo>
                    <a:pt x="334" y="13"/>
                  </a:lnTo>
                  <a:lnTo>
                    <a:pt x="333" y="15"/>
                  </a:lnTo>
                  <a:lnTo>
                    <a:pt x="333" y="16"/>
                  </a:lnTo>
                  <a:lnTo>
                    <a:pt x="332" y="18"/>
                  </a:lnTo>
                  <a:lnTo>
                    <a:pt x="329" y="19"/>
                  </a:lnTo>
                  <a:lnTo>
                    <a:pt x="328" y="21"/>
                  </a:lnTo>
                  <a:lnTo>
                    <a:pt x="327" y="22"/>
                  </a:lnTo>
                  <a:lnTo>
                    <a:pt x="326" y="23"/>
                  </a:lnTo>
                  <a:lnTo>
                    <a:pt x="320" y="24"/>
                  </a:lnTo>
                  <a:lnTo>
                    <a:pt x="313" y="24"/>
                  </a:lnTo>
                  <a:lnTo>
                    <a:pt x="307" y="27"/>
                  </a:lnTo>
                  <a:lnTo>
                    <a:pt x="300" y="28"/>
                  </a:lnTo>
                  <a:lnTo>
                    <a:pt x="294" y="29"/>
                  </a:lnTo>
                  <a:lnTo>
                    <a:pt x="286" y="30"/>
                  </a:lnTo>
                  <a:lnTo>
                    <a:pt x="280" y="31"/>
                  </a:lnTo>
                  <a:lnTo>
                    <a:pt x="276" y="31"/>
                  </a:lnTo>
                  <a:lnTo>
                    <a:pt x="277" y="32"/>
                  </a:lnTo>
                  <a:lnTo>
                    <a:pt x="277" y="32"/>
                  </a:lnTo>
                  <a:lnTo>
                    <a:pt x="278" y="34"/>
                  </a:lnTo>
                  <a:lnTo>
                    <a:pt x="279" y="35"/>
                  </a:lnTo>
                  <a:lnTo>
                    <a:pt x="280" y="36"/>
                  </a:lnTo>
                  <a:lnTo>
                    <a:pt x="282" y="37"/>
                  </a:lnTo>
                  <a:lnTo>
                    <a:pt x="283" y="38"/>
                  </a:lnTo>
                  <a:lnTo>
                    <a:pt x="284" y="40"/>
                  </a:lnTo>
                  <a:lnTo>
                    <a:pt x="224" y="43"/>
                  </a:lnTo>
                  <a:lnTo>
                    <a:pt x="224" y="44"/>
                  </a:lnTo>
                  <a:lnTo>
                    <a:pt x="224" y="46"/>
                  </a:lnTo>
                  <a:lnTo>
                    <a:pt x="223" y="47"/>
                  </a:lnTo>
                  <a:lnTo>
                    <a:pt x="223" y="49"/>
                  </a:lnTo>
                  <a:lnTo>
                    <a:pt x="223" y="50"/>
                  </a:lnTo>
                  <a:lnTo>
                    <a:pt x="222" y="52"/>
                  </a:lnTo>
                  <a:lnTo>
                    <a:pt x="222" y="53"/>
                  </a:lnTo>
                  <a:lnTo>
                    <a:pt x="222" y="54"/>
                  </a:lnTo>
                  <a:lnTo>
                    <a:pt x="216" y="54"/>
                  </a:lnTo>
                  <a:lnTo>
                    <a:pt x="209" y="53"/>
                  </a:lnTo>
                  <a:lnTo>
                    <a:pt x="199" y="52"/>
                  </a:lnTo>
                  <a:lnTo>
                    <a:pt x="190" y="50"/>
                  </a:lnTo>
                  <a:lnTo>
                    <a:pt x="180" y="50"/>
                  </a:lnTo>
                  <a:lnTo>
                    <a:pt x="172" y="49"/>
                  </a:lnTo>
                  <a:lnTo>
                    <a:pt x="165" y="50"/>
                  </a:lnTo>
                  <a:lnTo>
                    <a:pt x="160" y="52"/>
                  </a:lnTo>
                  <a:lnTo>
                    <a:pt x="160" y="54"/>
                  </a:lnTo>
                  <a:lnTo>
                    <a:pt x="152" y="54"/>
                  </a:lnTo>
                  <a:lnTo>
                    <a:pt x="152" y="58"/>
                  </a:lnTo>
                  <a:lnTo>
                    <a:pt x="152" y="60"/>
                  </a:lnTo>
                  <a:lnTo>
                    <a:pt x="28" y="66"/>
                  </a:lnTo>
                  <a:lnTo>
                    <a:pt x="27" y="63"/>
                  </a:lnTo>
                  <a:lnTo>
                    <a:pt x="24" y="61"/>
                  </a:lnTo>
                  <a:lnTo>
                    <a:pt x="23" y="58"/>
                  </a:lnTo>
                  <a:lnTo>
                    <a:pt x="21" y="55"/>
                  </a:lnTo>
                  <a:lnTo>
                    <a:pt x="18" y="52"/>
                  </a:lnTo>
                  <a:lnTo>
                    <a:pt x="17" y="48"/>
                  </a:lnTo>
                  <a:lnTo>
                    <a:pt x="15" y="46"/>
                  </a:lnTo>
                  <a:lnTo>
                    <a:pt x="13" y="43"/>
                  </a:lnTo>
                  <a:lnTo>
                    <a:pt x="25" y="47"/>
                  </a:lnTo>
                  <a:lnTo>
                    <a:pt x="46" y="44"/>
                  </a:lnTo>
                  <a:lnTo>
                    <a:pt x="52" y="38"/>
                  </a:lnTo>
                  <a:lnTo>
                    <a:pt x="44" y="29"/>
                  </a:lnTo>
                  <a:close/>
                  <a:moveTo>
                    <a:pt x="6" y="40"/>
                  </a:moveTo>
                  <a:lnTo>
                    <a:pt x="5" y="40"/>
                  </a:lnTo>
                  <a:lnTo>
                    <a:pt x="4" y="40"/>
                  </a:lnTo>
                  <a:lnTo>
                    <a:pt x="4" y="40"/>
                  </a:lnTo>
                  <a:lnTo>
                    <a:pt x="3" y="40"/>
                  </a:lnTo>
                  <a:lnTo>
                    <a:pt x="3" y="40"/>
                  </a:lnTo>
                  <a:lnTo>
                    <a:pt x="2" y="38"/>
                  </a:lnTo>
                  <a:lnTo>
                    <a:pt x="2" y="38"/>
                  </a:lnTo>
                  <a:lnTo>
                    <a:pt x="0" y="38"/>
                  </a:lnTo>
                  <a:lnTo>
                    <a:pt x="2" y="38"/>
                  </a:lnTo>
                  <a:lnTo>
                    <a:pt x="6" y="40"/>
                  </a:lnTo>
                  <a:close/>
                </a:path>
              </a:pathLst>
            </a:custGeom>
            <a:solidFill>
              <a:srgbClr val="A5784A"/>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8" name="Freeform 24"/>
            <p:cNvSpPr>
              <a:spLocks/>
            </p:cNvSpPr>
            <p:nvPr/>
          </p:nvSpPr>
          <p:spPr bwMode="auto">
            <a:xfrm>
              <a:off x="1968" y="3605"/>
              <a:ext cx="30" cy="14"/>
            </a:xfrm>
            <a:custGeom>
              <a:avLst/>
              <a:gdLst/>
              <a:ahLst/>
              <a:cxnLst>
                <a:cxn ang="0">
                  <a:pos x="175" y="24"/>
                </a:cxn>
                <a:cxn ang="0">
                  <a:pos x="181" y="30"/>
                </a:cxn>
                <a:cxn ang="0">
                  <a:pos x="161" y="53"/>
                </a:cxn>
                <a:cxn ang="0">
                  <a:pos x="149" y="65"/>
                </a:cxn>
                <a:cxn ang="0">
                  <a:pos x="117" y="70"/>
                </a:cxn>
                <a:cxn ang="0">
                  <a:pos x="96" y="82"/>
                </a:cxn>
                <a:cxn ang="0">
                  <a:pos x="58" y="79"/>
                </a:cxn>
                <a:cxn ang="0">
                  <a:pos x="14" y="56"/>
                </a:cxn>
                <a:cxn ang="0">
                  <a:pos x="0" y="56"/>
                </a:cxn>
                <a:cxn ang="0">
                  <a:pos x="72" y="6"/>
                </a:cxn>
                <a:cxn ang="0">
                  <a:pos x="90" y="0"/>
                </a:cxn>
                <a:cxn ang="0">
                  <a:pos x="145" y="4"/>
                </a:cxn>
                <a:cxn ang="0">
                  <a:pos x="175" y="24"/>
                </a:cxn>
              </a:cxnLst>
              <a:rect l="0" t="0" r="r" b="b"/>
              <a:pathLst>
                <a:path w="181" h="82">
                  <a:moveTo>
                    <a:pt x="175" y="24"/>
                  </a:moveTo>
                  <a:lnTo>
                    <a:pt x="181" y="30"/>
                  </a:lnTo>
                  <a:lnTo>
                    <a:pt x="161" y="53"/>
                  </a:lnTo>
                  <a:lnTo>
                    <a:pt x="149" y="65"/>
                  </a:lnTo>
                  <a:lnTo>
                    <a:pt x="117" y="70"/>
                  </a:lnTo>
                  <a:lnTo>
                    <a:pt x="96" y="82"/>
                  </a:lnTo>
                  <a:lnTo>
                    <a:pt x="58" y="79"/>
                  </a:lnTo>
                  <a:lnTo>
                    <a:pt x="14" y="56"/>
                  </a:lnTo>
                  <a:lnTo>
                    <a:pt x="0" y="56"/>
                  </a:lnTo>
                  <a:lnTo>
                    <a:pt x="72" y="6"/>
                  </a:lnTo>
                  <a:lnTo>
                    <a:pt x="90" y="0"/>
                  </a:lnTo>
                  <a:lnTo>
                    <a:pt x="145" y="4"/>
                  </a:lnTo>
                  <a:lnTo>
                    <a:pt x="175" y="24"/>
                  </a:lnTo>
                  <a:close/>
                </a:path>
              </a:pathLst>
            </a:custGeom>
            <a:solidFill>
              <a:srgbClr val="C9A68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9" name="Freeform 25"/>
            <p:cNvSpPr>
              <a:spLocks/>
            </p:cNvSpPr>
            <p:nvPr/>
          </p:nvSpPr>
          <p:spPr bwMode="auto">
            <a:xfrm>
              <a:off x="1920" y="3609"/>
              <a:ext cx="24" cy="8"/>
            </a:xfrm>
            <a:custGeom>
              <a:avLst/>
              <a:gdLst/>
              <a:ahLst/>
              <a:cxnLst>
                <a:cxn ang="0">
                  <a:pos x="131" y="23"/>
                </a:cxn>
                <a:cxn ang="0">
                  <a:pos x="141" y="20"/>
                </a:cxn>
                <a:cxn ang="0">
                  <a:pos x="143" y="20"/>
                </a:cxn>
                <a:cxn ang="0">
                  <a:pos x="147" y="23"/>
                </a:cxn>
                <a:cxn ang="0">
                  <a:pos x="147" y="29"/>
                </a:cxn>
                <a:cxn ang="0">
                  <a:pos x="113" y="26"/>
                </a:cxn>
                <a:cxn ang="0">
                  <a:pos x="81" y="49"/>
                </a:cxn>
                <a:cxn ang="0">
                  <a:pos x="44" y="43"/>
                </a:cxn>
                <a:cxn ang="0">
                  <a:pos x="24" y="26"/>
                </a:cxn>
                <a:cxn ang="0">
                  <a:pos x="2" y="29"/>
                </a:cxn>
                <a:cxn ang="0">
                  <a:pos x="0" y="29"/>
                </a:cxn>
                <a:cxn ang="0">
                  <a:pos x="0" y="23"/>
                </a:cxn>
                <a:cxn ang="0">
                  <a:pos x="50" y="0"/>
                </a:cxn>
                <a:cxn ang="0">
                  <a:pos x="103" y="8"/>
                </a:cxn>
                <a:cxn ang="0">
                  <a:pos x="131" y="23"/>
                </a:cxn>
              </a:cxnLst>
              <a:rect l="0" t="0" r="r" b="b"/>
              <a:pathLst>
                <a:path w="147" h="49">
                  <a:moveTo>
                    <a:pt x="131" y="23"/>
                  </a:moveTo>
                  <a:lnTo>
                    <a:pt x="141" y="20"/>
                  </a:lnTo>
                  <a:lnTo>
                    <a:pt x="143" y="20"/>
                  </a:lnTo>
                  <a:lnTo>
                    <a:pt x="147" y="23"/>
                  </a:lnTo>
                  <a:lnTo>
                    <a:pt x="147" y="29"/>
                  </a:lnTo>
                  <a:lnTo>
                    <a:pt x="113" y="26"/>
                  </a:lnTo>
                  <a:lnTo>
                    <a:pt x="81" y="49"/>
                  </a:lnTo>
                  <a:lnTo>
                    <a:pt x="44" y="43"/>
                  </a:lnTo>
                  <a:lnTo>
                    <a:pt x="24" y="26"/>
                  </a:lnTo>
                  <a:lnTo>
                    <a:pt x="2" y="29"/>
                  </a:lnTo>
                  <a:lnTo>
                    <a:pt x="0" y="29"/>
                  </a:lnTo>
                  <a:lnTo>
                    <a:pt x="0" y="23"/>
                  </a:lnTo>
                  <a:lnTo>
                    <a:pt x="50" y="0"/>
                  </a:lnTo>
                  <a:lnTo>
                    <a:pt x="103" y="8"/>
                  </a:lnTo>
                  <a:lnTo>
                    <a:pt x="131" y="2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0" name="Freeform 26"/>
            <p:cNvSpPr>
              <a:spLocks/>
            </p:cNvSpPr>
            <p:nvPr/>
          </p:nvSpPr>
          <p:spPr bwMode="auto">
            <a:xfrm>
              <a:off x="1929" y="3611"/>
              <a:ext cx="3" cy="3"/>
            </a:xfrm>
            <a:custGeom>
              <a:avLst/>
              <a:gdLst/>
              <a:ahLst/>
              <a:cxnLst>
                <a:cxn ang="0">
                  <a:pos x="15" y="12"/>
                </a:cxn>
                <a:cxn ang="0">
                  <a:pos x="18" y="15"/>
                </a:cxn>
                <a:cxn ang="0">
                  <a:pos x="6" y="15"/>
                </a:cxn>
                <a:cxn ang="0">
                  <a:pos x="0" y="0"/>
                </a:cxn>
                <a:cxn ang="0">
                  <a:pos x="15" y="3"/>
                </a:cxn>
                <a:cxn ang="0">
                  <a:pos x="15" y="12"/>
                </a:cxn>
              </a:cxnLst>
              <a:rect l="0" t="0" r="r" b="b"/>
              <a:pathLst>
                <a:path w="18" h="15">
                  <a:moveTo>
                    <a:pt x="15" y="12"/>
                  </a:moveTo>
                  <a:lnTo>
                    <a:pt x="18" y="15"/>
                  </a:lnTo>
                  <a:lnTo>
                    <a:pt x="6" y="15"/>
                  </a:lnTo>
                  <a:lnTo>
                    <a:pt x="0" y="0"/>
                  </a:lnTo>
                  <a:lnTo>
                    <a:pt x="15" y="3"/>
                  </a:lnTo>
                  <a:lnTo>
                    <a:pt x="15" y="12"/>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1" name="Freeform 27"/>
            <p:cNvSpPr>
              <a:spLocks/>
            </p:cNvSpPr>
            <p:nvPr/>
          </p:nvSpPr>
          <p:spPr bwMode="auto">
            <a:xfrm>
              <a:off x="1889" y="3623"/>
              <a:ext cx="249" cy="324"/>
            </a:xfrm>
            <a:custGeom>
              <a:avLst/>
              <a:gdLst/>
              <a:ahLst/>
              <a:cxnLst>
                <a:cxn ang="0">
                  <a:pos x="443" y="493"/>
                </a:cxn>
                <a:cxn ang="0">
                  <a:pos x="706" y="517"/>
                </a:cxn>
                <a:cxn ang="0">
                  <a:pos x="1118" y="517"/>
                </a:cxn>
                <a:cxn ang="0">
                  <a:pos x="1459" y="593"/>
                </a:cxn>
                <a:cxn ang="0">
                  <a:pos x="1480" y="830"/>
                </a:cxn>
                <a:cxn ang="0">
                  <a:pos x="1422" y="774"/>
                </a:cxn>
                <a:cxn ang="0">
                  <a:pos x="1370" y="646"/>
                </a:cxn>
                <a:cxn ang="0">
                  <a:pos x="1396" y="760"/>
                </a:cxn>
                <a:cxn ang="0">
                  <a:pos x="1419" y="853"/>
                </a:cxn>
                <a:cxn ang="0">
                  <a:pos x="1407" y="941"/>
                </a:cxn>
                <a:cxn ang="0">
                  <a:pos x="1381" y="1020"/>
                </a:cxn>
                <a:cxn ang="0">
                  <a:pos x="1381" y="1066"/>
                </a:cxn>
                <a:cxn ang="0">
                  <a:pos x="1302" y="1201"/>
                </a:cxn>
                <a:cxn ang="0">
                  <a:pos x="1284" y="1215"/>
                </a:cxn>
                <a:cxn ang="0">
                  <a:pos x="1320" y="1561"/>
                </a:cxn>
                <a:cxn ang="0">
                  <a:pos x="1278" y="1909"/>
                </a:cxn>
                <a:cxn ang="0">
                  <a:pos x="1145" y="1941"/>
                </a:cxn>
                <a:cxn ang="0">
                  <a:pos x="1238" y="1839"/>
                </a:cxn>
                <a:cxn ang="0">
                  <a:pos x="1185" y="1418"/>
                </a:cxn>
                <a:cxn ang="0">
                  <a:pos x="996" y="1161"/>
                </a:cxn>
                <a:cxn ang="0">
                  <a:pos x="954" y="1014"/>
                </a:cxn>
                <a:cxn ang="0">
                  <a:pos x="925" y="1022"/>
                </a:cxn>
                <a:cxn ang="0">
                  <a:pos x="922" y="1082"/>
                </a:cxn>
                <a:cxn ang="0">
                  <a:pos x="881" y="1116"/>
                </a:cxn>
                <a:cxn ang="0">
                  <a:pos x="851" y="1119"/>
                </a:cxn>
                <a:cxn ang="0">
                  <a:pos x="793" y="1140"/>
                </a:cxn>
                <a:cxn ang="0">
                  <a:pos x="767" y="1149"/>
                </a:cxn>
                <a:cxn ang="0">
                  <a:pos x="711" y="1163"/>
                </a:cxn>
                <a:cxn ang="0">
                  <a:pos x="654" y="1169"/>
                </a:cxn>
                <a:cxn ang="0">
                  <a:pos x="624" y="1187"/>
                </a:cxn>
                <a:cxn ang="0">
                  <a:pos x="598" y="1187"/>
                </a:cxn>
                <a:cxn ang="0">
                  <a:pos x="568" y="1181"/>
                </a:cxn>
                <a:cxn ang="0">
                  <a:pos x="588" y="1119"/>
                </a:cxn>
                <a:cxn ang="0">
                  <a:pos x="547" y="1082"/>
                </a:cxn>
                <a:cxn ang="0">
                  <a:pos x="501" y="1078"/>
                </a:cxn>
                <a:cxn ang="0">
                  <a:pos x="454" y="1110"/>
                </a:cxn>
                <a:cxn ang="0">
                  <a:pos x="372" y="1104"/>
                </a:cxn>
                <a:cxn ang="0">
                  <a:pos x="298" y="1132"/>
                </a:cxn>
                <a:cxn ang="0">
                  <a:pos x="243" y="1072"/>
                </a:cxn>
                <a:cxn ang="0">
                  <a:pos x="214" y="1066"/>
                </a:cxn>
                <a:cxn ang="0">
                  <a:pos x="147" y="1017"/>
                </a:cxn>
                <a:cxn ang="0">
                  <a:pos x="79" y="935"/>
                </a:cxn>
                <a:cxn ang="0">
                  <a:pos x="53" y="867"/>
                </a:cxn>
                <a:cxn ang="0">
                  <a:pos x="38" y="780"/>
                </a:cxn>
                <a:cxn ang="0">
                  <a:pos x="10" y="756"/>
                </a:cxn>
                <a:cxn ang="0">
                  <a:pos x="24" y="590"/>
                </a:cxn>
                <a:cxn ang="0">
                  <a:pos x="30" y="503"/>
                </a:cxn>
                <a:cxn ang="0">
                  <a:pos x="50" y="406"/>
                </a:cxn>
                <a:cxn ang="0">
                  <a:pos x="56" y="321"/>
                </a:cxn>
                <a:cxn ang="0">
                  <a:pos x="33" y="289"/>
                </a:cxn>
                <a:cxn ang="0">
                  <a:pos x="155" y="122"/>
                </a:cxn>
                <a:cxn ang="0">
                  <a:pos x="387" y="119"/>
                </a:cxn>
                <a:cxn ang="0">
                  <a:pos x="390" y="105"/>
                </a:cxn>
                <a:cxn ang="0">
                  <a:pos x="481" y="20"/>
                </a:cxn>
              </a:cxnLst>
              <a:rect l="0" t="0" r="r" b="b"/>
              <a:pathLst>
                <a:path w="1495" h="1941">
                  <a:moveTo>
                    <a:pt x="481" y="20"/>
                  </a:moveTo>
                  <a:lnTo>
                    <a:pt x="495" y="84"/>
                  </a:lnTo>
                  <a:lnTo>
                    <a:pt x="491" y="181"/>
                  </a:lnTo>
                  <a:lnTo>
                    <a:pt x="443" y="370"/>
                  </a:lnTo>
                  <a:lnTo>
                    <a:pt x="443" y="493"/>
                  </a:lnTo>
                  <a:lnTo>
                    <a:pt x="471" y="551"/>
                  </a:lnTo>
                  <a:lnTo>
                    <a:pt x="489" y="557"/>
                  </a:lnTo>
                  <a:lnTo>
                    <a:pt x="577" y="519"/>
                  </a:lnTo>
                  <a:lnTo>
                    <a:pt x="690" y="511"/>
                  </a:lnTo>
                  <a:lnTo>
                    <a:pt x="706" y="517"/>
                  </a:lnTo>
                  <a:lnTo>
                    <a:pt x="735" y="517"/>
                  </a:lnTo>
                  <a:lnTo>
                    <a:pt x="866" y="535"/>
                  </a:lnTo>
                  <a:lnTo>
                    <a:pt x="968" y="515"/>
                  </a:lnTo>
                  <a:lnTo>
                    <a:pt x="1004" y="509"/>
                  </a:lnTo>
                  <a:lnTo>
                    <a:pt x="1118" y="517"/>
                  </a:lnTo>
                  <a:lnTo>
                    <a:pt x="1217" y="543"/>
                  </a:lnTo>
                  <a:lnTo>
                    <a:pt x="1316" y="578"/>
                  </a:lnTo>
                  <a:lnTo>
                    <a:pt x="1381" y="557"/>
                  </a:lnTo>
                  <a:lnTo>
                    <a:pt x="1422" y="563"/>
                  </a:lnTo>
                  <a:lnTo>
                    <a:pt x="1459" y="593"/>
                  </a:lnTo>
                  <a:lnTo>
                    <a:pt x="1483" y="625"/>
                  </a:lnTo>
                  <a:lnTo>
                    <a:pt x="1495" y="674"/>
                  </a:lnTo>
                  <a:lnTo>
                    <a:pt x="1480" y="766"/>
                  </a:lnTo>
                  <a:lnTo>
                    <a:pt x="1475" y="801"/>
                  </a:lnTo>
                  <a:lnTo>
                    <a:pt x="1480" y="830"/>
                  </a:lnTo>
                  <a:lnTo>
                    <a:pt x="1475" y="836"/>
                  </a:lnTo>
                  <a:lnTo>
                    <a:pt x="1459" y="821"/>
                  </a:lnTo>
                  <a:lnTo>
                    <a:pt x="1443" y="821"/>
                  </a:lnTo>
                  <a:lnTo>
                    <a:pt x="1433" y="792"/>
                  </a:lnTo>
                  <a:lnTo>
                    <a:pt x="1422" y="774"/>
                  </a:lnTo>
                  <a:lnTo>
                    <a:pt x="1422" y="756"/>
                  </a:lnTo>
                  <a:lnTo>
                    <a:pt x="1413" y="751"/>
                  </a:lnTo>
                  <a:lnTo>
                    <a:pt x="1413" y="704"/>
                  </a:lnTo>
                  <a:lnTo>
                    <a:pt x="1372" y="648"/>
                  </a:lnTo>
                  <a:lnTo>
                    <a:pt x="1370" y="646"/>
                  </a:lnTo>
                  <a:lnTo>
                    <a:pt x="1364" y="652"/>
                  </a:lnTo>
                  <a:lnTo>
                    <a:pt x="1370" y="669"/>
                  </a:lnTo>
                  <a:lnTo>
                    <a:pt x="1401" y="714"/>
                  </a:lnTo>
                  <a:lnTo>
                    <a:pt x="1390" y="724"/>
                  </a:lnTo>
                  <a:lnTo>
                    <a:pt x="1396" y="760"/>
                  </a:lnTo>
                  <a:lnTo>
                    <a:pt x="1404" y="768"/>
                  </a:lnTo>
                  <a:lnTo>
                    <a:pt x="1404" y="795"/>
                  </a:lnTo>
                  <a:lnTo>
                    <a:pt x="1413" y="810"/>
                  </a:lnTo>
                  <a:lnTo>
                    <a:pt x="1410" y="836"/>
                  </a:lnTo>
                  <a:lnTo>
                    <a:pt x="1419" y="853"/>
                  </a:lnTo>
                  <a:lnTo>
                    <a:pt x="1416" y="865"/>
                  </a:lnTo>
                  <a:lnTo>
                    <a:pt x="1425" y="891"/>
                  </a:lnTo>
                  <a:lnTo>
                    <a:pt x="1413" y="903"/>
                  </a:lnTo>
                  <a:lnTo>
                    <a:pt x="1422" y="923"/>
                  </a:lnTo>
                  <a:lnTo>
                    <a:pt x="1407" y="941"/>
                  </a:lnTo>
                  <a:lnTo>
                    <a:pt x="1407" y="956"/>
                  </a:lnTo>
                  <a:lnTo>
                    <a:pt x="1390" y="973"/>
                  </a:lnTo>
                  <a:lnTo>
                    <a:pt x="1407" y="996"/>
                  </a:lnTo>
                  <a:lnTo>
                    <a:pt x="1384" y="1017"/>
                  </a:lnTo>
                  <a:lnTo>
                    <a:pt x="1381" y="1020"/>
                  </a:lnTo>
                  <a:lnTo>
                    <a:pt x="1381" y="1029"/>
                  </a:lnTo>
                  <a:lnTo>
                    <a:pt x="1387" y="1035"/>
                  </a:lnTo>
                  <a:lnTo>
                    <a:pt x="1378" y="1058"/>
                  </a:lnTo>
                  <a:lnTo>
                    <a:pt x="1378" y="1064"/>
                  </a:lnTo>
                  <a:lnTo>
                    <a:pt x="1381" y="1066"/>
                  </a:lnTo>
                  <a:lnTo>
                    <a:pt x="1337" y="1110"/>
                  </a:lnTo>
                  <a:lnTo>
                    <a:pt x="1348" y="1137"/>
                  </a:lnTo>
                  <a:lnTo>
                    <a:pt x="1316" y="1172"/>
                  </a:lnTo>
                  <a:lnTo>
                    <a:pt x="1316" y="1187"/>
                  </a:lnTo>
                  <a:lnTo>
                    <a:pt x="1302" y="1201"/>
                  </a:lnTo>
                  <a:lnTo>
                    <a:pt x="1302" y="1193"/>
                  </a:lnTo>
                  <a:lnTo>
                    <a:pt x="1296" y="1187"/>
                  </a:lnTo>
                  <a:lnTo>
                    <a:pt x="1288" y="1189"/>
                  </a:lnTo>
                  <a:lnTo>
                    <a:pt x="1278" y="1201"/>
                  </a:lnTo>
                  <a:lnTo>
                    <a:pt x="1284" y="1215"/>
                  </a:lnTo>
                  <a:lnTo>
                    <a:pt x="1290" y="1301"/>
                  </a:lnTo>
                  <a:lnTo>
                    <a:pt x="1331" y="1377"/>
                  </a:lnTo>
                  <a:lnTo>
                    <a:pt x="1348" y="1394"/>
                  </a:lnTo>
                  <a:lnTo>
                    <a:pt x="1337" y="1482"/>
                  </a:lnTo>
                  <a:lnTo>
                    <a:pt x="1320" y="1561"/>
                  </a:lnTo>
                  <a:lnTo>
                    <a:pt x="1304" y="1692"/>
                  </a:lnTo>
                  <a:lnTo>
                    <a:pt x="1304" y="1842"/>
                  </a:lnTo>
                  <a:lnTo>
                    <a:pt x="1308" y="1845"/>
                  </a:lnTo>
                  <a:lnTo>
                    <a:pt x="1300" y="1874"/>
                  </a:lnTo>
                  <a:lnTo>
                    <a:pt x="1278" y="1909"/>
                  </a:lnTo>
                  <a:lnTo>
                    <a:pt x="1284" y="1927"/>
                  </a:lnTo>
                  <a:lnTo>
                    <a:pt x="1282" y="1935"/>
                  </a:lnTo>
                  <a:lnTo>
                    <a:pt x="1234" y="1941"/>
                  </a:lnTo>
                  <a:lnTo>
                    <a:pt x="1223" y="1935"/>
                  </a:lnTo>
                  <a:lnTo>
                    <a:pt x="1145" y="1941"/>
                  </a:lnTo>
                  <a:lnTo>
                    <a:pt x="1145" y="1924"/>
                  </a:lnTo>
                  <a:lnTo>
                    <a:pt x="1171" y="1901"/>
                  </a:lnTo>
                  <a:lnTo>
                    <a:pt x="1191" y="1895"/>
                  </a:lnTo>
                  <a:lnTo>
                    <a:pt x="1223" y="1871"/>
                  </a:lnTo>
                  <a:lnTo>
                    <a:pt x="1238" y="1839"/>
                  </a:lnTo>
                  <a:lnTo>
                    <a:pt x="1247" y="1774"/>
                  </a:lnTo>
                  <a:lnTo>
                    <a:pt x="1238" y="1537"/>
                  </a:lnTo>
                  <a:lnTo>
                    <a:pt x="1217" y="1467"/>
                  </a:lnTo>
                  <a:lnTo>
                    <a:pt x="1208" y="1444"/>
                  </a:lnTo>
                  <a:lnTo>
                    <a:pt x="1185" y="1418"/>
                  </a:lnTo>
                  <a:lnTo>
                    <a:pt x="1135" y="1348"/>
                  </a:lnTo>
                  <a:lnTo>
                    <a:pt x="1085" y="1307"/>
                  </a:lnTo>
                  <a:lnTo>
                    <a:pt x="1033" y="1275"/>
                  </a:lnTo>
                  <a:lnTo>
                    <a:pt x="1002" y="1231"/>
                  </a:lnTo>
                  <a:lnTo>
                    <a:pt x="996" y="1161"/>
                  </a:lnTo>
                  <a:lnTo>
                    <a:pt x="992" y="1104"/>
                  </a:lnTo>
                  <a:lnTo>
                    <a:pt x="968" y="1032"/>
                  </a:lnTo>
                  <a:lnTo>
                    <a:pt x="966" y="1029"/>
                  </a:lnTo>
                  <a:lnTo>
                    <a:pt x="960" y="1029"/>
                  </a:lnTo>
                  <a:lnTo>
                    <a:pt x="954" y="1014"/>
                  </a:lnTo>
                  <a:lnTo>
                    <a:pt x="946" y="1006"/>
                  </a:lnTo>
                  <a:lnTo>
                    <a:pt x="922" y="1002"/>
                  </a:lnTo>
                  <a:lnTo>
                    <a:pt x="916" y="1009"/>
                  </a:lnTo>
                  <a:lnTo>
                    <a:pt x="916" y="1014"/>
                  </a:lnTo>
                  <a:lnTo>
                    <a:pt x="925" y="1022"/>
                  </a:lnTo>
                  <a:lnTo>
                    <a:pt x="940" y="1022"/>
                  </a:lnTo>
                  <a:lnTo>
                    <a:pt x="960" y="1058"/>
                  </a:lnTo>
                  <a:lnTo>
                    <a:pt x="946" y="1056"/>
                  </a:lnTo>
                  <a:lnTo>
                    <a:pt x="936" y="1078"/>
                  </a:lnTo>
                  <a:lnTo>
                    <a:pt x="922" y="1082"/>
                  </a:lnTo>
                  <a:lnTo>
                    <a:pt x="916" y="1096"/>
                  </a:lnTo>
                  <a:lnTo>
                    <a:pt x="910" y="1090"/>
                  </a:lnTo>
                  <a:lnTo>
                    <a:pt x="905" y="1090"/>
                  </a:lnTo>
                  <a:lnTo>
                    <a:pt x="890" y="1114"/>
                  </a:lnTo>
                  <a:lnTo>
                    <a:pt x="881" y="1116"/>
                  </a:lnTo>
                  <a:lnTo>
                    <a:pt x="872" y="1116"/>
                  </a:lnTo>
                  <a:lnTo>
                    <a:pt x="872" y="1114"/>
                  </a:lnTo>
                  <a:lnTo>
                    <a:pt x="866" y="1108"/>
                  </a:lnTo>
                  <a:lnTo>
                    <a:pt x="857" y="1108"/>
                  </a:lnTo>
                  <a:lnTo>
                    <a:pt x="851" y="1119"/>
                  </a:lnTo>
                  <a:lnTo>
                    <a:pt x="839" y="1128"/>
                  </a:lnTo>
                  <a:lnTo>
                    <a:pt x="829" y="1122"/>
                  </a:lnTo>
                  <a:lnTo>
                    <a:pt x="825" y="1119"/>
                  </a:lnTo>
                  <a:lnTo>
                    <a:pt x="805" y="1140"/>
                  </a:lnTo>
                  <a:lnTo>
                    <a:pt x="793" y="1140"/>
                  </a:lnTo>
                  <a:lnTo>
                    <a:pt x="789" y="1132"/>
                  </a:lnTo>
                  <a:lnTo>
                    <a:pt x="787" y="1128"/>
                  </a:lnTo>
                  <a:lnTo>
                    <a:pt x="781" y="1128"/>
                  </a:lnTo>
                  <a:lnTo>
                    <a:pt x="773" y="1143"/>
                  </a:lnTo>
                  <a:lnTo>
                    <a:pt x="767" y="1149"/>
                  </a:lnTo>
                  <a:lnTo>
                    <a:pt x="755" y="1140"/>
                  </a:lnTo>
                  <a:lnTo>
                    <a:pt x="732" y="1155"/>
                  </a:lnTo>
                  <a:lnTo>
                    <a:pt x="723" y="1152"/>
                  </a:lnTo>
                  <a:lnTo>
                    <a:pt x="717" y="1152"/>
                  </a:lnTo>
                  <a:lnTo>
                    <a:pt x="711" y="1163"/>
                  </a:lnTo>
                  <a:lnTo>
                    <a:pt x="702" y="1172"/>
                  </a:lnTo>
                  <a:lnTo>
                    <a:pt x="696" y="1163"/>
                  </a:lnTo>
                  <a:lnTo>
                    <a:pt x="688" y="1155"/>
                  </a:lnTo>
                  <a:lnTo>
                    <a:pt x="674" y="1169"/>
                  </a:lnTo>
                  <a:lnTo>
                    <a:pt x="654" y="1169"/>
                  </a:lnTo>
                  <a:lnTo>
                    <a:pt x="654" y="1166"/>
                  </a:lnTo>
                  <a:lnTo>
                    <a:pt x="650" y="1163"/>
                  </a:lnTo>
                  <a:lnTo>
                    <a:pt x="638" y="1181"/>
                  </a:lnTo>
                  <a:lnTo>
                    <a:pt x="630" y="1178"/>
                  </a:lnTo>
                  <a:lnTo>
                    <a:pt x="624" y="1187"/>
                  </a:lnTo>
                  <a:lnTo>
                    <a:pt x="624" y="1189"/>
                  </a:lnTo>
                  <a:lnTo>
                    <a:pt x="618" y="1189"/>
                  </a:lnTo>
                  <a:lnTo>
                    <a:pt x="618" y="1187"/>
                  </a:lnTo>
                  <a:lnTo>
                    <a:pt x="612" y="1181"/>
                  </a:lnTo>
                  <a:lnTo>
                    <a:pt x="598" y="1187"/>
                  </a:lnTo>
                  <a:lnTo>
                    <a:pt x="592" y="1187"/>
                  </a:lnTo>
                  <a:lnTo>
                    <a:pt x="586" y="1181"/>
                  </a:lnTo>
                  <a:lnTo>
                    <a:pt x="583" y="1184"/>
                  </a:lnTo>
                  <a:lnTo>
                    <a:pt x="583" y="1193"/>
                  </a:lnTo>
                  <a:lnTo>
                    <a:pt x="568" y="1181"/>
                  </a:lnTo>
                  <a:lnTo>
                    <a:pt x="562" y="1189"/>
                  </a:lnTo>
                  <a:lnTo>
                    <a:pt x="547" y="1184"/>
                  </a:lnTo>
                  <a:lnTo>
                    <a:pt x="544" y="1181"/>
                  </a:lnTo>
                  <a:lnTo>
                    <a:pt x="580" y="1137"/>
                  </a:lnTo>
                  <a:lnTo>
                    <a:pt x="588" y="1119"/>
                  </a:lnTo>
                  <a:lnTo>
                    <a:pt x="574" y="1096"/>
                  </a:lnTo>
                  <a:lnTo>
                    <a:pt x="568" y="1064"/>
                  </a:lnTo>
                  <a:lnTo>
                    <a:pt x="565" y="1062"/>
                  </a:lnTo>
                  <a:lnTo>
                    <a:pt x="557" y="1062"/>
                  </a:lnTo>
                  <a:lnTo>
                    <a:pt x="547" y="1082"/>
                  </a:lnTo>
                  <a:lnTo>
                    <a:pt x="524" y="1099"/>
                  </a:lnTo>
                  <a:lnTo>
                    <a:pt x="521" y="1102"/>
                  </a:lnTo>
                  <a:lnTo>
                    <a:pt x="515" y="1082"/>
                  </a:lnTo>
                  <a:lnTo>
                    <a:pt x="507" y="1072"/>
                  </a:lnTo>
                  <a:lnTo>
                    <a:pt x="501" y="1078"/>
                  </a:lnTo>
                  <a:lnTo>
                    <a:pt x="491" y="1072"/>
                  </a:lnTo>
                  <a:lnTo>
                    <a:pt x="487" y="1066"/>
                  </a:lnTo>
                  <a:lnTo>
                    <a:pt x="463" y="1099"/>
                  </a:lnTo>
                  <a:lnTo>
                    <a:pt x="460" y="1104"/>
                  </a:lnTo>
                  <a:lnTo>
                    <a:pt x="454" y="1110"/>
                  </a:lnTo>
                  <a:lnTo>
                    <a:pt x="421" y="1093"/>
                  </a:lnTo>
                  <a:lnTo>
                    <a:pt x="425" y="1078"/>
                  </a:lnTo>
                  <a:lnTo>
                    <a:pt x="425" y="1070"/>
                  </a:lnTo>
                  <a:lnTo>
                    <a:pt x="416" y="1062"/>
                  </a:lnTo>
                  <a:lnTo>
                    <a:pt x="372" y="1104"/>
                  </a:lnTo>
                  <a:lnTo>
                    <a:pt x="354" y="1143"/>
                  </a:lnTo>
                  <a:lnTo>
                    <a:pt x="338" y="1145"/>
                  </a:lnTo>
                  <a:lnTo>
                    <a:pt x="308" y="1104"/>
                  </a:lnTo>
                  <a:lnTo>
                    <a:pt x="298" y="1104"/>
                  </a:lnTo>
                  <a:lnTo>
                    <a:pt x="298" y="1132"/>
                  </a:lnTo>
                  <a:lnTo>
                    <a:pt x="276" y="1104"/>
                  </a:lnTo>
                  <a:lnTo>
                    <a:pt x="272" y="1096"/>
                  </a:lnTo>
                  <a:lnTo>
                    <a:pt x="266" y="1090"/>
                  </a:lnTo>
                  <a:lnTo>
                    <a:pt x="255" y="1102"/>
                  </a:lnTo>
                  <a:lnTo>
                    <a:pt x="243" y="1072"/>
                  </a:lnTo>
                  <a:lnTo>
                    <a:pt x="238" y="1066"/>
                  </a:lnTo>
                  <a:lnTo>
                    <a:pt x="232" y="1070"/>
                  </a:lnTo>
                  <a:lnTo>
                    <a:pt x="226" y="1076"/>
                  </a:lnTo>
                  <a:lnTo>
                    <a:pt x="226" y="1099"/>
                  </a:lnTo>
                  <a:lnTo>
                    <a:pt x="214" y="1066"/>
                  </a:lnTo>
                  <a:lnTo>
                    <a:pt x="211" y="1044"/>
                  </a:lnTo>
                  <a:lnTo>
                    <a:pt x="205" y="1040"/>
                  </a:lnTo>
                  <a:lnTo>
                    <a:pt x="185" y="1050"/>
                  </a:lnTo>
                  <a:lnTo>
                    <a:pt x="155" y="1017"/>
                  </a:lnTo>
                  <a:lnTo>
                    <a:pt x="147" y="1017"/>
                  </a:lnTo>
                  <a:lnTo>
                    <a:pt x="123" y="988"/>
                  </a:lnTo>
                  <a:lnTo>
                    <a:pt x="115" y="988"/>
                  </a:lnTo>
                  <a:lnTo>
                    <a:pt x="94" y="929"/>
                  </a:lnTo>
                  <a:lnTo>
                    <a:pt x="86" y="929"/>
                  </a:lnTo>
                  <a:lnTo>
                    <a:pt x="79" y="935"/>
                  </a:lnTo>
                  <a:lnTo>
                    <a:pt x="79" y="953"/>
                  </a:lnTo>
                  <a:lnTo>
                    <a:pt x="68" y="865"/>
                  </a:lnTo>
                  <a:lnTo>
                    <a:pt x="65" y="863"/>
                  </a:lnTo>
                  <a:lnTo>
                    <a:pt x="59" y="863"/>
                  </a:lnTo>
                  <a:lnTo>
                    <a:pt x="53" y="867"/>
                  </a:lnTo>
                  <a:lnTo>
                    <a:pt x="53" y="877"/>
                  </a:lnTo>
                  <a:lnTo>
                    <a:pt x="47" y="807"/>
                  </a:lnTo>
                  <a:lnTo>
                    <a:pt x="47" y="783"/>
                  </a:lnTo>
                  <a:lnTo>
                    <a:pt x="44" y="780"/>
                  </a:lnTo>
                  <a:lnTo>
                    <a:pt x="38" y="780"/>
                  </a:lnTo>
                  <a:lnTo>
                    <a:pt x="30" y="795"/>
                  </a:lnTo>
                  <a:lnTo>
                    <a:pt x="33" y="736"/>
                  </a:lnTo>
                  <a:lnTo>
                    <a:pt x="27" y="730"/>
                  </a:lnTo>
                  <a:lnTo>
                    <a:pt x="21" y="730"/>
                  </a:lnTo>
                  <a:lnTo>
                    <a:pt x="10" y="756"/>
                  </a:lnTo>
                  <a:lnTo>
                    <a:pt x="12" y="690"/>
                  </a:lnTo>
                  <a:lnTo>
                    <a:pt x="16" y="684"/>
                  </a:lnTo>
                  <a:lnTo>
                    <a:pt x="16" y="674"/>
                  </a:lnTo>
                  <a:lnTo>
                    <a:pt x="4" y="666"/>
                  </a:lnTo>
                  <a:lnTo>
                    <a:pt x="24" y="590"/>
                  </a:lnTo>
                  <a:lnTo>
                    <a:pt x="24" y="585"/>
                  </a:lnTo>
                  <a:lnTo>
                    <a:pt x="18" y="578"/>
                  </a:lnTo>
                  <a:lnTo>
                    <a:pt x="12" y="578"/>
                  </a:lnTo>
                  <a:lnTo>
                    <a:pt x="0" y="598"/>
                  </a:lnTo>
                  <a:lnTo>
                    <a:pt x="30" y="503"/>
                  </a:lnTo>
                  <a:lnTo>
                    <a:pt x="21" y="493"/>
                  </a:lnTo>
                  <a:lnTo>
                    <a:pt x="0" y="519"/>
                  </a:lnTo>
                  <a:lnTo>
                    <a:pt x="27" y="453"/>
                  </a:lnTo>
                  <a:lnTo>
                    <a:pt x="50" y="414"/>
                  </a:lnTo>
                  <a:lnTo>
                    <a:pt x="50" y="406"/>
                  </a:lnTo>
                  <a:lnTo>
                    <a:pt x="47" y="402"/>
                  </a:lnTo>
                  <a:lnTo>
                    <a:pt x="38" y="402"/>
                  </a:lnTo>
                  <a:lnTo>
                    <a:pt x="27" y="420"/>
                  </a:lnTo>
                  <a:lnTo>
                    <a:pt x="59" y="324"/>
                  </a:lnTo>
                  <a:lnTo>
                    <a:pt x="56" y="321"/>
                  </a:lnTo>
                  <a:lnTo>
                    <a:pt x="36" y="336"/>
                  </a:lnTo>
                  <a:lnTo>
                    <a:pt x="62" y="283"/>
                  </a:lnTo>
                  <a:lnTo>
                    <a:pt x="62" y="277"/>
                  </a:lnTo>
                  <a:lnTo>
                    <a:pt x="56" y="271"/>
                  </a:lnTo>
                  <a:lnTo>
                    <a:pt x="33" y="289"/>
                  </a:lnTo>
                  <a:lnTo>
                    <a:pt x="68" y="236"/>
                  </a:lnTo>
                  <a:lnTo>
                    <a:pt x="79" y="224"/>
                  </a:lnTo>
                  <a:lnTo>
                    <a:pt x="73" y="207"/>
                  </a:lnTo>
                  <a:lnTo>
                    <a:pt x="147" y="133"/>
                  </a:lnTo>
                  <a:lnTo>
                    <a:pt x="155" y="122"/>
                  </a:lnTo>
                  <a:lnTo>
                    <a:pt x="214" y="131"/>
                  </a:lnTo>
                  <a:lnTo>
                    <a:pt x="252" y="140"/>
                  </a:lnTo>
                  <a:lnTo>
                    <a:pt x="358" y="119"/>
                  </a:lnTo>
                  <a:lnTo>
                    <a:pt x="378" y="110"/>
                  </a:lnTo>
                  <a:lnTo>
                    <a:pt x="387" y="119"/>
                  </a:lnTo>
                  <a:lnTo>
                    <a:pt x="404" y="113"/>
                  </a:lnTo>
                  <a:lnTo>
                    <a:pt x="413" y="105"/>
                  </a:lnTo>
                  <a:lnTo>
                    <a:pt x="413" y="99"/>
                  </a:lnTo>
                  <a:lnTo>
                    <a:pt x="410" y="96"/>
                  </a:lnTo>
                  <a:lnTo>
                    <a:pt x="390" y="105"/>
                  </a:lnTo>
                  <a:lnTo>
                    <a:pt x="410" y="81"/>
                  </a:lnTo>
                  <a:lnTo>
                    <a:pt x="416" y="40"/>
                  </a:lnTo>
                  <a:lnTo>
                    <a:pt x="445" y="0"/>
                  </a:lnTo>
                  <a:lnTo>
                    <a:pt x="460" y="0"/>
                  </a:lnTo>
                  <a:lnTo>
                    <a:pt x="481" y="20"/>
                  </a:lnTo>
                  <a:close/>
                </a:path>
              </a:pathLst>
            </a:custGeom>
            <a:solidFill>
              <a:srgbClr val="99663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2" name="Freeform 28"/>
            <p:cNvSpPr>
              <a:spLocks/>
            </p:cNvSpPr>
            <p:nvPr/>
          </p:nvSpPr>
          <p:spPr bwMode="auto">
            <a:xfrm>
              <a:off x="2063" y="3747"/>
              <a:ext cx="35" cy="71"/>
            </a:xfrm>
            <a:custGeom>
              <a:avLst/>
              <a:gdLst/>
              <a:ahLst/>
              <a:cxnLst>
                <a:cxn ang="0">
                  <a:pos x="26" y="263"/>
                </a:cxn>
                <a:cxn ang="0">
                  <a:pos x="40" y="345"/>
                </a:cxn>
                <a:cxn ang="0">
                  <a:pos x="45" y="423"/>
                </a:cxn>
                <a:cxn ang="0">
                  <a:pos x="63" y="396"/>
                </a:cxn>
                <a:cxn ang="0">
                  <a:pos x="68" y="365"/>
                </a:cxn>
                <a:cxn ang="0">
                  <a:pos x="64" y="322"/>
                </a:cxn>
                <a:cxn ang="0">
                  <a:pos x="56" y="260"/>
                </a:cxn>
                <a:cxn ang="0">
                  <a:pos x="68" y="265"/>
                </a:cxn>
                <a:cxn ang="0">
                  <a:pos x="95" y="290"/>
                </a:cxn>
                <a:cxn ang="0">
                  <a:pos x="124" y="321"/>
                </a:cxn>
                <a:cxn ang="0">
                  <a:pos x="130" y="303"/>
                </a:cxn>
                <a:cxn ang="0">
                  <a:pos x="132" y="263"/>
                </a:cxn>
                <a:cxn ang="0">
                  <a:pos x="141" y="226"/>
                </a:cxn>
                <a:cxn ang="0">
                  <a:pos x="136" y="215"/>
                </a:cxn>
                <a:cxn ang="0">
                  <a:pos x="126" y="199"/>
                </a:cxn>
                <a:cxn ang="0">
                  <a:pos x="157" y="192"/>
                </a:cxn>
                <a:cxn ang="0">
                  <a:pos x="172" y="105"/>
                </a:cxn>
                <a:cxn ang="0">
                  <a:pos x="185" y="117"/>
                </a:cxn>
                <a:cxn ang="0">
                  <a:pos x="197" y="124"/>
                </a:cxn>
                <a:cxn ang="0">
                  <a:pos x="192" y="120"/>
                </a:cxn>
                <a:cxn ang="0">
                  <a:pos x="186" y="98"/>
                </a:cxn>
                <a:cxn ang="0">
                  <a:pos x="182" y="68"/>
                </a:cxn>
                <a:cxn ang="0">
                  <a:pos x="185" y="59"/>
                </a:cxn>
                <a:cxn ang="0">
                  <a:pos x="195" y="54"/>
                </a:cxn>
                <a:cxn ang="0">
                  <a:pos x="208" y="52"/>
                </a:cxn>
                <a:cxn ang="0">
                  <a:pos x="204" y="30"/>
                </a:cxn>
                <a:cxn ang="0">
                  <a:pos x="194" y="8"/>
                </a:cxn>
                <a:cxn ang="0">
                  <a:pos x="186" y="58"/>
                </a:cxn>
                <a:cxn ang="0">
                  <a:pos x="172" y="52"/>
                </a:cxn>
                <a:cxn ang="0">
                  <a:pos x="158" y="43"/>
                </a:cxn>
                <a:cxn ang="0">
                  <a:pos x="152" y="41"/>
                </a:cxn>
                <a:cxn ang="0">
                  <a:pos x="157" y="55"/>
                </a:cxn>
                <a:cxn ang="0">
                  <a:pos x="162" y="74"/>
                </a:cxn>
                <a:cxn ang="0">
                  <a:pos x="155" y="90"/>
                </a:cxn>
                <a:cxn ang="0">
                  <a:pos x="141" y="85"/>
                </a:cxn>
                <a:cxn ang="0">
                  <a:pos x="126" y="77"/>
                </a:cxn>
                <a:cxn ang="0">
                  <a:pos x="119" y="103"/>
                </a:cxn>
                <a:cxn ang="0">
                  <a:pos x="124" y="154"/>
                </a:cxn>
                <a:cxn ang="0">
                  <a:pos x="135" y="203"/>
                </a:cxn>
                <a:cxn ang="0">
                  <a:pos x="113" y="211"/>
                </a:cxn>
                <a:cxn ang="0">
                  <a:pos x="96" y="195"/>
                </a:cxn>
                <a:cxn ang="0">
                  <a:pos x="87" y="172"/>
                </a:cxn>
                <a:cxn ang="0">
                  <a:pos x="74" y="139"/>
                </a:cxn>
                <a:cxn ang="0">
                  <a:pos x="62" y="130"/>
                </a:cxn>
                <a:cxn ang="0">
                  <a:pos x="62" y="172"/>
                </a:cxn>
                <a:cxn ang="0">
                  <a:pos x="67" y="214"/>
                </a:cxn>
                <a:cxn ang="0">
                  <a:pos x="73" y="240"/>
                </a:cxn>
                <a:cxn ang="0">
                  <a:pos x="68" y="246"/>
                </a:cxn>
                <a:cxn ang="0">
                  <a:pos x="62" y="252"/>
                </a:cxn>
                <a:cxn ang="0">
                  <a:pos x="50" y="254"/>
                </a:cxn>
                <a:cxn ang="0">
                  <a:pos x="42" y="205"/>
                </a:cxn>
                <a:cxn ang="0">
                  <a:pos x="32" y="173"/>
                </a:cxn>
                <a:cxn ang="0">
                  <a:pos x="20" y="152"/>
                </a:cxn>
                <a:cxn ang="0">
                  <a:pos x="0" y="136"/>
                </a:cxn>
                <a:cxn ang="0">
                  <a:pos x="1" y="165"/>
                </a:cxn>
                <a:cxn ang="0">
                  <a:pos x="5" y="196"/>
                </a:cxn>
                <a:cxn ang="0">
                  <a:pos x="17" y="221"/>
                </a:cxn>
              </a:cxnLst>
              <a:rect l="0" t="0" r="r" b="b"/>
              <a:pathLst>
                <a:path w="208" h="423">
                  <a:moveTo>
                    <a:pt x="11" y="215"/>
                  </a:moveTo>
                  <a:lnTo>
                    <a:pt x="19" y="238"/>
                  </a:lnTo>
                  <a:lnTo>
                    <a:pt x="26" y="263"/>
                  </a:lnTo>
                  <a:lnTo>
                    <a:pt x="32" y="289"/>
                  </a:lnTo>
                  <a:lnTo>
                    <a:pt x="37" y="317"/>
                  </a:lnTo>
                  <a:lnTo>
                    <a:pt x="40" y="345"/>
                  </a:lnTo>
                  <a:lnTo>
                    <a:pt x="43" y="372"/>
                  </a:lnTo>
                  <a:lnTo>
                    <a:pt x="44" y="398"/>
                  </a:lnTo>
                  <a:lnTo>
                    <a:pt x="45" y="423"/>
                  </a:lnTo>
                  <a:lnTo>
                    <a:pt x="52" y="414"/>
                  </a:lnTo>
                  <a:lnTo>
                    <a:pt x="58" y="406"/>
                  </a:lnTo>
                  <a:lnTo>
                    <a:pt x="63" y="396"/>
                  </a:lnTo>
                  <a:lnTo>
                    <a:pt x="65" y="385"/>
                  </a:lnTo>
                  <a:lnTo>
                    <a:pt x="68" y="376"/>
                  </a:lnTo>
                  <a:lnTo>
                    <a:pt x="68" y="365"/>
                  </a:lnTo>
                  <a:lnTo>
                    <a:pt x="68" y="354"/>
                  </a:lnTo>
                  <a:lnTo>
                    <a:pt x="68" y="344"/>
                  </a:lnTo>
                  <a:lnTo>
                    <a:pt x="64" y="322"/>
                  </a:lnTo>
                  <a:lnTo>
                    <a:pt x="61" y="301"/>
                  </a:lnTo>
                  <a:lnTo>
                    <a:pt x="57" y="279"/>
                  </a:lnTo>
                  <a:lnTo>
                    <a:pt x="56" y="260"/>
                  </a:lnTo>
                  <a:lnTo>
                    <a:pt x="59" y="260"/>
                  </a:lnTo>
                  <a:lnTo>
                    <a:pt x="63" y="263"/>
                  </a:lnTo>
                  <a:lnTo>
                    <a:pt x="68" y="265"/>
                  </a:lnTo>
                  <a:lnTo>
                    <a:pt x="73" y="269"/>
                  </a:lnTo>
                  <a:lnTo>
                    <a:pt x="83" y="278"/>
                  </a:lnTo>
                  <a:lnTo>
                    <a:pt x="95" y="290"/>
                  </a:lnTo>
                  <a:lnTo>
                    <a:pt x="106" y="301"/>
                  </a:lnTo>
                  <a:lnTo>
                    <a:pt x="116" y="313"/>
                  </a:lnTo>
                  <a:lnTo>
                    <a:pt x="124" y="321"/>
                  </a:lnTo>
                  <a:lnTo>
                    <a:pt x="130" y="327"/>
                  </a:lnTo>
                  <a:lnTo>
                    <a:pt x="130" y="316"/>
                  </a:lnTo>
                  <a:lnTo>
                    <a:pt x="130" y="303"/>
                  </a:lnTo>
                  <a:lnTo>
                    <a:pt x="130" y="290"/>
                  </a:lnTo>
                  <a:lnTo>
                    <a:pt x="131" y="277"/>
                  </a:lnTo>
                  <a:lnTo>
                    <a:pt x="132" y="263"/>
                  </a:lnTo>
                  <a:lnTo>
                    <a:pt x="135" y="249"/>
                  </a:lnTo>
                  <a:lnTo>
                    <a:pt x="137" y="238"/>
                  </a:lnTo>
                  <a:lnTo>
                    <a:pt x="141" y="226"/>
                  </a:lnTo>
                  <a:lnTo>
                    <a:pt x="139" y="223"/>
                  </a:lnTo>
                  <a:lnTo>
                    <a:pt x="138" y="220"/>
                  </a:lnTo>
                  <a:lnTo>
                    <a:pt x="136" y="215"/>
                  </a:lnTo>
                  <a:lnTo>
                    <a:pt x="132" y="209"/>
                  </a:lnTo>
                  <a:lnTo>
                    <a:pt x="129" y="204"/>
                  </a:lnTo>
                  <a:lnTo>
                    <a:pt x="126" y="199"/>
                  </a:lnTo>
                  <a:lnTo>
                    <a:pt x="124" y="195"/>
                  </a:lnTo>
                  <a:lnTo>
                    <a:pt x="124" y="192"/>
                  </a:lnTo>
                  <a:lnTo>
                    <a:pt x="157" y="192"/>
                  </a:lnTo>
                  <a:lnTo>
                    <a:pt x="163" y="102"/>
                  </a:lnTo>
                  <a:lnTo>
                    <a:pt x="167" y="103"/>
                  </a:lnTo>
                  <a:lnTo>
                    <a:pt x="172" y="105"/>
                  </a:lnTo>
                  <a:lnTo>
                    <a:pt x="176" y="109"/>
                  </a:lnTo>
                  <a:lnTo>
                    <a:pt x="180" y="114"/>
                  </a:lnTo>
                  <a:lnTo>
                    <a:pt x="185" y="117"/>
                  </a:lnTo>
                  <a:lnTo>
                    <a:pt x="188" y="121"/>
                  </a:lnTo>
                  <a:lnTo>
                    <a:pt x="193" y="123"/>
                  </a:lnTo>
                  <a:lnTo>
                    <a:pt x="197" y="124"/>
                  </a:lnTo>
                  <a:lnTo>
                    <a:pt x="195" y="124"/>
                  </a:lnTo>
                  <a:lnTo>
                    <a:pt x="193" y="122"/>
                  </a:lnTo>
                  <a:lnTo>
                    <a:pt x="192" y="120"/>
                  </a:lnTo>
                  <a:lnTo>
                    <a:pt x="191" y="116"/>
                  </a:lnTo>
                  <a:lnTo>
                    <a:pt x="188" y="108"/>
                  </a:lnTo>
                  <a:lnTo>
                    <a:pt x="186" y="98"/>
                  </a:lnTo>
                  <a:lnTo>
                    <a:pt x="185" y="87"/>
                  </a:lnTo>
                  <a:lnTo>
                    <a:pt x="183" y="77"/>
                  </a:lnTo>
                  <a:lnTo>
                    <a:pt x="182" y="68"/>
                  </a:lnTo>
                  <a:lnTo>
                    <a:pt x="180" y="62"/>
                  </a:lnTo>
                  <a:lnTo>
                    <a:pt x="182" y="60"/>
                  </a:lnTo>
                  <a:lnTo>
                    <a:pt x="185" y="59"/>
                  </a:lnTo>
                  <a:lnTo>
                    <a:pt x="188" y="56"/>
                  </a:lnTo>
                  <a:lnTo>
                    <a:pt x="192" y="55"/>
                  </a:lnTo>
                  <a:lnTo>
                    <a:pt x="195" y="54"/>
                  </a:lnTo>
                  <a:lnTo>
                    <a:pt x="200" y="53"/>
                  </a:lnTo>
                  <a:lnTo>
                    <a:pt x="204" y="52"/>
                  </a:lnTo>
                  <a:lnTo>
                    <a:pt x="208" y="52"/>
                  </a:lnTo>
                  <a:lnTo>
                    <a:pt x="207" y="46"/>
                  </a:lnTo>
                  <a:lnTo>
                    <a:pt x="206" y="38"/>
                  </a:lnTo>
                  <a:lnTo>
                    <a:pt x="204" y="30"/>
                  </a:lnTo>
                  <a:lnTo>
                    <a:pt x="201" y="22"/>
                  </a:lnTo>
                  <a:lnTo>
                    <a:pt x="198" y="13"/>
                  </a:lnTo>
                  <a:lnTo>
                    <a:pt x="194" y="8"/>
                  </a:lnTo>
                  <a:lnTo>
                    <a:pt x="189" y="3"/>
                  </a:lnTo>
                  <a:lnTo>
                    <a:pt x="186" y="0"/>
                  </a:lnTo>
                  <a:lnTo>
                    <a:pt x="186" y="58"/>
                  </a:lnTo>
                  <a:lnTo>
                    <a:pt x="181" y="56"/>
                  </a:lnTo>
                  <a:lnTo>
                    <a:pt x="176" y="54"/>
                  </a:lnTo>
                  <a:lnTo>
                    <a:pt x="172" y="52"/>
                  </a:lnTo>
                  <a:lnTo>
                    <a:pt x="167" y="48"/>
                  </a:lnTo>
                  <a:lnTo>
                    <a:pt x="162" y="46"/>
                  </a:lnTo>
                  <a:lnTo>
                    <a:pt x="158" y="43"/>
                  </a:lnTo>
                  <a:lnTo>
                    <a:pt x="155" y="41"/>
                  </a:lnTo>
                  <a:lnTo>
                    <a:pt x="151" y="40"/>
                  </a:lnTo>
                  <a:lnTo>
                    <a:pt x="152" y="41"/>
                  </a:lnTo>
                  <a:lnTo>
                    <a:pt x="154" y="44"/>
                  </a:lnTo>
                  <a:lnTo>
                    <a:pt x="155" y="49"/>
                  </a:lnTo>
                  <a:lnTo>
                    <a:pt x="157" y="55"/>
                  </a:lnTo>
                  <a:lnTo>
                    <a:pt x="160" y="62"/>
                  </a:lnTo>
                  <a:lnTo>
                    <a:pt x="161" y="68"/>
                  </a:lnTo>
                  <a:lnTo>
                    <a:pt x="162" y="74"/>
                  </a:lnTo>
                  <a:lnTo>
                    <a:pt x="163" y="79"/>
                  </a:lnTo>
                  <a:lnTo>
                    <a:pt x="157" y="91"/>
                  </a:lnTo>
                  <a:lnTo>
                    <a:pt x="155" y="90"/>
                  </a:lnTo>
                  <a:lnTo>
                    <a:pt x="150" y="89"/>
                  </a:lnTo>
                  <a:lnTo>
                    <a:pt x="145" y="87"/>
                  </a:lnTo>
                  <a:lnTo>
                    <a:pt x="141" y="85"/>
                  </a:lnTo>
                  <a:lnTo>
                    <a:pt x="136" y="81"/>
                  </a:lnTo>
                  <a:lnTo>
                    <a:pt x="131" y="79"/>
                  </a:lnTo>
                  <a:lnTo>
                    <a:pt x="126" y="77"/>
                  </a:lnTo>
                  <a:lnTo>
                    <a:pt x="124" y="74"/>
                  </a:lnTo>
                  <a:lnTo>
                    <a:pt x="120" y="87"/>
                  </a:lnTo>
                  <a:lnTo>
                    <a:pt x="119" y="103"/>
                  </a:lnTo>
                  <a:lnTo>
                    <a:pt x="119" y="120"/>
                  </a:lnTo>
                  <a:lnTo>
                    <a:pt x="120" y="136"/>
                  </a:lnTo>
                  <a:lnTo>
                    <a:pt x="124" y="154"/>
                  </a:lnTo>
                  <a:lnTo>
                    <a:pt x="126" y="171"/>
                  </a:lnTo>
                  <a:lnTo>
                    <a:pt x="131" y="187"/>
                  </a:lnTo>
                  <a:lnTo>
                    <a:pt x="135" y="203"/>
                  </a:lnTo>
                  <a:lnTo>
                    <a:pt x="130" y="215"/>
                  </a:lnTo>
                  <a:lnTo>
                    <a:pt x="120" y="214"/>
                  </a:lnTo>
                  <a:lnTo>
                    <a:pt x="113" y="211"/>
                  </a:lnTo>
                  <a:lnTo>
                    <a:pt x="107" y="207"/>
                  </a:lnTo>
                  <a:lnTo>
                    <a:pt x="101" y="202"/>
                  </a:lnTo>
                  <a:lnTo>
                    <a:pt x="96" y="195"/>
                  </a:lnTo>
                  <a:lnTo>
                    <a:pt x="93" y="187"/>
                  </a:lnTo>
                  <a:lnTo>
                    <a:pt x="89" y="180"/>
                  </a:lnTo>
                  <a:lnTo>
                    <a:pt x="87" y="172"/>
                  </a:lnTo>
                  <a:lnTo>
                    <a:pt x="82" y="156"/>
                  </a:lnTo>
                  <a:lnTo>
                    <a:pt x="77" y="143"/>
                  </a:lnTo>
                  <a:lnTo>
                    <a:pt x="74" y="139"/>
                  </a:lnTo>
                  <a:lnTo>
                    <a:pt x="70" y="134"/>
                  </a:lnTo>
                  <a:lnTo>
                    <a:pt x="67" y="131"/>
                  </a:lnTo>
                  <a:lnTo>
                    <a:pt x="62" y="130"/>
                  </a:lnTo>
                  <a:lnTo>
                    <a:pt x="62" y="143"/>
                  </a:lnTo>
                  <a:lnTo>
                    <a:pt x="62" y="158"/>
                  </a:lnTo>
                  <a:lnTo>
                    <a:pt x="62" y="172"/>
                  </a:lnTo>
                  <a:lnTo>
                    <a:pt x="63" y="186"/>
                  </a:lnTo>
                  <a:lnTo>
                    <a:pt x="64" y="199"/>
                  </a:lnTo>
                  <a:lnTo>
                    <a:pt x="67" y="214"/>
                  </a:lnTo>
                  <a:lnTo>
                    <a:pt x="69" y="226"/>
                  </a:lnTo>
                  <a:lnTo>
                    <a:pt x="73" y="238"/>
                  </a:lnTo>
                  <a:lnTo>
                    <a:pt x="73" y="240"/>
                  </a:lnTo>
                  <a:lnTo>
                    <a:pt x="71" y="241"/>
                  </a:lnTo>
                  <a:lnTo>
                    <a:pt x="69" y="243"/>
                  </a:lnTo>
                  <a:lnTo>
                    <a:pt x="68" y="246"/>
                  </a:lnTo>
                  <a:lnTo>
                    <a:pt x="65" y="248"/>
                  </a:lnTo>
                  <a:lnTo>
                    <a:pt x="63" y="249"/>
                  </a:lnTo>
                  <a:lnTo>
                    <a:pt x="62" y="252"/>
                  </a:lnTo>
                  <a:lnTo>
                    <a:pt x="62" y="254"/>
                  </a:lnTo>
                  <a:lnTo>
                    <a:pt x="56" y="254"/>
                  </a:lnTo>
                  <a:lnTo>
                    <a:pt x="50" y="254"/>
                  </a:lnTo>
                  <a:lnTo>
                    <a:pt x="46" y="239"/>
                  </a:lnTo>
                  <a:lnTo>
                    <a:pt x="44" y="222"/>
                  </a:lnTo>
                  <a:lnTo>
                    <a:pt x="42" y="205"/>
                  </a:lnTo>
                  <a:lnTo>
                    <a:pt x="38" y="189"/>
                  </a:lnTo>
                  <a:lnTo>
                    <a:pt x="36" y="180"/>
                  </a:lnTo>
                  <a:lnTo>
                    <a:pt x="32" y="173"/>
                  </a:lnTo>
                  <a:lnTo>
                    <a:pt x="30" y="165"/>
                  </a:lnTo>
                  <a:lnTo>
                    <a:pt x="25" y="159"/>
                  </a:lnTo>
                  <a:lnTo>
                    <a:pt x="20" y="152"/>
                  </a:lnTo>
                  <a:lnTo>
                    <a:pt x="14" y="146"/>
                  </a:lnTo>
                  <a:lnTo>
                    <a:pt x="7" y="141"/>
                  </a:lnTo>
                  <a:lnTo>
                    <a:pt x="0" y="136"/>
                  </a:lnTo>
                  <a:lnTo>
                    <a:pt x="0" y="145"/>
                  </a:lnTo>
                  <a:lnTo>
                    <a:pt x="1" y="154"/>
                  </a:lnTo>
                  <a:lnTo>
                    <a:pt x="1" y="165"/>
                  </a:lnTo>
                  <a:lnTo>
                    <a:pt x="2" y="176"/>
                  </a:lnTo>
                  <a:lnTo>
                    <a:pt x="3" y="186"/>
                  </a:lnTo>
                  <a:lnTo>
                    <a:pt x="5" y="196"/>
                  </a:lnTo>
                  <a:lnTo>
                    <a:pt x="5" y="205"/>
                  </a:lnTo>
                  <a:lnTo>
                    <a:pt x="6" y="215"/>
                  </a:lnTo>
                  <a:lnTo>
                    <a:pt x="17" y="221"/>
                  </a:lnTo>
                  <a:lnTo>
                    <a:pt x="11" y="215"/>
                  </a:lnTo>
                  <a:close/>
                </a:path>
              </a:pathLst>
            </a:custGeom>
            <a:solidFill>
              <a:srgbClr val="875728"/>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3" name="Freeform 29"/>
            <p:cNvSpPr>
              <a:spLocks/>
            </p:cNvSpPr>
            <p:nvPr/>
          </p:nvSpPr>
          <p:spPr bwMode="auto">
            <a:xfrm>
              <a:off x="1911" y="3660"/>
              <a:ext cx="155" cy="142"/>
            </a:xfrm>
            <a:custGeom>
              <a:avLst/>
              <a:gdLst/>
              <a:ahLst/>
              <a:cxnLst>
                <a:cxn ang="0">
                  <a:pos x="81" y="80"/>
                </a:cxn>
                <a:cxn ang="0">
                  <a:pos x="125" y="34"/>
                </a:cxn>
                <a:cxn ang="0">
                  <a:pos x="89" y="197"/>
                </a:cxn>
                <a:cxn ang="0">
                  <a:pos x="50" y="323"/>
                </a:cxn>
                <a:cxn ang="0">
                  <a:pos x="91" y="286"/>
                </a:cxn>
                <a:cxn ang="0">
                  <a:pos x="197" y="389"/>
                </a:cxn>
                <a:cxn ang="0">
                  <a:pos x="217" y="547"/>
                </a:cxn>
                <a:cxn ang="0">
                  <a:pos x="304" y="536"/>
                </a:cxn>
                <a:cxn ang="0">
                  <a:pos x="356" y="501"/>
                </a:cxn>
                <a:cxn ang="0">
                  <a:pos x="452" y="529"/>
                </a:cxn>
                <a:cxn ang="0">
                  <a:pos x="559" y="589"/>
                </a:cxn>
                <a:cxn ang="0">
                  <a:pos x="662" y="570"/>
                </a:cxn>
                <a:cxn ang="0">
                  <a:pos x="766" y="559"/>
                </a:cxn>
                <a:cxn ang="0">
                  <a:pos x="749" y="575"/>
                </a:cxn>
                <a:cxn ang="0">
                  <a:pos x="715" y="598"/>
                </a:cxn>
                <a:cxn ang="0">
                  <a:pos x="683" y="645"/>
                </a:cxn>
                <a:cxn ang="0">
                  <a:pos x="604" y="560"/>
                </a:cxn>
                <a:cxn ang="0">
                  <a:pos x="572" y="683"/>
                </a:cxn>
                <a:cxn ang="0">
                  <a:pos x="507" y="581"/>
                </a:cxn>
                <a:cxn ang="0">
                  <a:pos x="492" y="601"/>
                </a:cxn>
                <a:cxn ang="0">
                  <a:pos x="455" y="644"/>
                </a:cxn>
                <a:cxn ang="0">
                  <a:pos x="381" y="596"/>
                </a:cxn>
                <a:cxn ang="0">
                  <a:pos x="337" y="575"/>
                </a:cxn>
                <a:cxn ang="0">
                  <a:pos x="287" y="621"/>
                </a:cxn>
                <a:cxn ang="0">
                  <a:pos x="238" y="548"/>
                </a:cxn>
                <a:cxn ang="0">
                  <a:pos x="186" y="539"/>
                </a:cxn>
                <a:cxn ang="0">
                  <a:pos x="151" y="448"/>
                </a:cxn>
                <a:cxn ang="0">
                  <a:pos x="130" y="379"/>
                </a:cxn>
                <a:cxn ang="0">
                  <a:pos x="99" y="469"/>
                </a:cxn>
                <a:cxn ang="0">
                  <a:pos x="128" y="540"/>
                </a:cxn>
                <a:cxn ang="0">
                  <a:pos x="181" y="563"/>
                </a:cxn>
                <a:cxn ang="0">
                  <a:pos x="253" y="643"/>
                </a:cxn>
                <a:cxn ang="0">
                  <a:pos x="309" y="663"/>
                </a:cxn>
                <a:cxn ang="0">
                  <a:pos x="410" y="644"/>
                </a:cxn>
                <a:cxn ang="0">
                  <a:pos x="532" y="690"/>
                </a:cxn>
                <a:cxn ang="0">
                  <a:pos x="596" y="722"/>
                </a:cxn>
                <a:cxn ang="0">
                  <a:pos x="666" y="731"/>
                </a:cxn>
                <a:cxn ang="0">
                  <a:pos x="744" y="689"/>
                </a:cxn>
                <a:cxn ang="0">
                  <a:pos x="813" y="771"/>
                </a:cxn>
                <a:cxn ang="0">
                  <a:pos x="876" y="678"/>
                </a:cxn>
                <a:cxn ang="0">
                  <a:pos x="889" y="788"/>
                </a:cxn>
                <a:cxn ang="0">
                  <a:pos x="893" y="851"/>
                </a:cxn>
                <a:cxn ang="0">
                  <a:pos x="873" y="740"/>
                </a:cxn>
                <a:cxn ang="0">
                  <a:pos x="806" y="766"/>
                </a:cxn>
                <a:cxn ang="0">
                  <a:pos x="763" y="709"/>
                </a:cxn>
                <a:cxn ang="0">
                  <a:pos x="694" y="787"/>
                </a:cxn>
                <a:cxn ang="0">
                  <a:pos x="647" y="749"/>
                </a:cxn>
                <a:cxn ang="0">
                  <a:pos x="623" y="761"/>
                </a:cxn>
                <a:cxn ang="0">
                  <a:pos x="541" y="837"/>
                </a:cxn>
                <a:cxn ang="0">
                  <a:pos x="445" y="794"/>
                </a:cxn>
                <a:cxn ang="0">
                  <a:pos x="424" y="730"/>
                </a:cxn>
                <a:cxn ang="0">
                  <a:pos x="355" y="774"/>
                </a:cxn>
                <a:cxn ang="0">
                  <a:pos x="325" y="732"/>
                </a:cxn>
                <a:cxn ang="0">
                  <a:pos x="298" y="764"/>
                </a:cxn>
                <a:cxn ang="0">
                  <a:pos x="272" y="718"/>
                </a:cxn>
                <a:cxn ang="0">
                  <a:pos x="253" y="734"/>
                </a:cxn>
                <a:cxn ang="0">
                  <a:pos x="163" y="648"/>
                </a:cxn>
                <a:cxn ang="0">
                  <a:pos x="111" y="563"/>
                </a:cxn>
                <a:cxn ang="0">
                  <a:pos x="82" y="581"/>
                </a:cxn>
                <a:cxn ang="0">
                  <a:pos x="49" y="373"/>
                </a:cxn>
                <a:cxn ang="0">
                  <a:pos x="13" y="453"/>
                </a:cxn>
                <a:cxn ang="0">
                  <a:pos x="36" y="199"/>
                </a:cxn>
              </a:cxnLst>
              <a:rect l="0" t="0" r="r" b="b"/>
              <a:pathLst>
                <a:path w="930" h="853">
                  <a:moveTo>
                    <a:pt x="55" y="191"/>
                  </a:moveTo>
                  <a:lnTo>
                    <a:pt x="67" y="186"/>
                  </a:lnTo>
                  <a:lnTo>
                    <a:pt x="67" y="168"/>
                  </a:lnTo>
                  <a:lnTo>
                    <a:pt x="50" y="168"/>
                  </a:lnTo>
                  <a:lnTo>
                    <a:pt x="38" y="157"/>
                  </a:lnTo>
                  <a:lnTo>
                    <a:pt x="39" y="151"/>
                  </a:lnTo>
                  <a:lnTo>
                    <a:pt x="41" y="146"/>
                  </a:lnTo>
                  <a:lnTo>
                    <a:pt x="43" y="140"/>
                  </a:lnTo>
                  <a:lnTo>
                    <a:pt x="45" y="134"/>
                  </a:lnTo>
                  <a:lnTo>
                    <a:pt x="52" y="123"/>
                  </a:lnTo>
                  <a:lnTo>
                    <a:pt x="61" y="112"/>
                  </a:lnTo>
                  <a:lnTo>
                    <a:pt x="69" y="101"/>
                  </a:lnTo>
                  <a:lnTo>
                    <a:pt x="76" y="91"/>
                  </a:lnTo>
                  <a:lnTo>
                    <a:pt x="80" y="85"/>
                  </a:lnTo>
                  <a:lnTo>
                    <a:pt x="81" y="80"/>
                  </a:lnTo>
                  <a:lnTo>
                    <a:pt x="83" y="74"/>
                  </a:lnTo>
                  <a:lnTo>
                    <a:pt x="83" y="67"/>
                  </a:lnTo>
                  <a:lnTo>
                    <a:pt x="50" y="39"/>
                  </a:lnTo>
                  <a:lnTo>
                    <a:pt x="58" y="35"/>
                  </a:lnTo>
                  <a:lnTo>
                    <a:pt x="69" y="28"/>
                  </a:lnTo>
                  <a:lnTo>
                    <a:pt x="81" y="22"/>
                  </a:lnTo>
                  <a:lnTo>
                    <a:pt x="93" y="16"/>
                  </a:lnTo>
                  <a:lnTo>
                    <a:pt x="105" y="10"/>
                  </a:lnTo>
                  <a:lnTo>
                    <a:pt x="117" y="4"/>
                  </a:lnTo>
                  <a:lnTo>
                    <a:pt x="129" y="1"/>
                  </a:lnTo>
                  <a:lnTo>
                    <a:pt x="139" y="0"/>
                  </a:lnTo>
                  <a:lnTo>
                    <a:pt x="138" y="8"/>
                  </a:lnTo>
                  <a:lnTo>
                    <a:pt x="136" y="17"/>
                  </a:lnTo>
                  <a:lnTo>
                    <a:pt x="131" y="25"/>
                  </a:lnTo>
                  <a:lnTo>
                    <a:pt x="125" y="34"/>
                  </a:lnTo>
                  <a:lnTo>
                    <a:pt x="120" y="42"/>
                  </a:lnTo>
                  <a:lnTo>
                    <a:pt x="116" y="50"/>
                  </a:lnTo>
                  <a:lnTo>
                    <a:pt x="113" y="59"/>
                  </a:lnTo>
                  <a:lnTo>
                    <a:pt x="112" y="67"/>
                  </a:lnTo>
                  <a:lnTo>
                    <a:pt x="107" y="70"/>
                  </a:lnTo>
                  <a:lnTo>
                    <a:pt x="103" y="74"/>
                  </a:lnTo>
                  <a:lnTo>
                    <a:pt x="98" y="79"/>
                  </a:lnTo>
                  <a:lnTo>
                    <a:pt x="93" y="84"/>
                  </a:lnTo>
                  <a:lnTo>
                    <a:pt x="89" y="88"/>
                  </a:lnTo>
                  <a:lnTo>
                    <a:pt x="86" y="92"/>
                  </a:lnTo>
                  <a:lnTo>
                    <a:pt x="85" y="94"/>
                  </a:lnTo>
                  <a:lnTo>
                    <a:pt x="83" y="95"/>
                  </a:lnTo>
                  <a:lnTo>
                    <a:pt x="89" y="95"/>
                  </a:lnTo>
                  <a:lnTo>
                    <a:pt x="94" y="95"/>
                  </a:lnTo>
                  <a:lnTo>
                    <a:pt x="89" y="197"/>
                  </a:lnTo>
                  <a:lnTo>
                    <a:pt x="83" y="203"/>
                  </a:lnTo>
                  <a:lnTo>
                    <a:pt x="75" y="204"/>
                  </a:lnTo>
                  <a:lnTo>
                    <a:pt x="69" y="208"/>
                  </a:lnTo>
                  <a:lnTo>
                    <a:pt x="63" y="212"/>
                  </a:lnTo>
                  <a:lnTo>
                    <a:pt x="60" y="219"/>
                  </a:lnTo>
                  <a:lnTo>
                    <a:pt x="56" y="228"/>
                  </a:lnTo>
                  <a:lnTo>
                    <a:pt x="52" y="237"/>
                  </a:lnTo>
                  <a:lnTo>
                    <a:pt x="51" y="248"/>
                  </a:lnTo>
                  <a:lnTo>
                    <a:pt x="50" y="259"/>
                  </a:lnTo>
                  <a:lnTo>
                    <a:pt x="49" y="281"/>
                  </a:lnTo>
                  <a:lnTo>
                    <a:pt x="49" y="303"/>
                  </a:lnTo>
                  <a:lnTo>
                    <a:pt x="49" y="320"/>
                  </a:lnTo>
                  <a:lnTo>
                    <a:pt x="50" y="331"/>
                  </a:lnTo>
                  <a:lnTo>
                    <a:pt x="50" y="328"/>
                  </a:lnTo>
                  <a:lnTo>
                    <a:pt x="50" y="323"/>
                  </a:lnTo>
                  <a:lnTo>
                    <a:pt x="51" y="317"/>
                  </a:lnTo>
                  <a:lnTo>
                    <a:pt x="52" y="312"/>
                  </a:lnTo>
                  <a:lnTo>
                    <a:pt x="54" y="308"/>
                  </a:lnTo>
                  <a:lnTo>
                    <a:pt x="55" y="302"/>
                  </a:lnTo>
                  <a:lnTo>
                    <a:pt x="55" y="297"/>
                  </a:lnTo>
                  <a:lnTo>
                    <a:pt x="55" y="292"/>
                  </a:lnTo>
                  <a:lnTo>
                    <a:pt x="58" y="290"/>
                  </a:lnTo>
                  <a:lnTo>
                    <a:pt x="62" y="287"/>
                  </a:lnTo>
                  <a:lnTo>
                    <a:pt x="66" y="285"/>
                  </a:lnTo>
                  <a:lnTo>
                    <a:pt x="70" y="281"/>
                  </a:lnTo>
                  <a:lnTo>
                    <a:pt x="75" y="278"/>
                  </a:lnTo>
                  <a:lnTo>
                    <a:pt x="80" y="275"/>
                  </a:lnTo>
                  <a:lnTo>
                    <a:pt x="85" y="272"/>
                  </a:lnTo>
                  <a:lnTo>
                    <a:pt x="89" y="269"/>
                  </a:lnTo>
                  <a:lnTo>
                    <a:pt x="91" y="286"/>
                  </a:lnTo>
                  <a:lnTo>
                    <a:pt x="93" y="303"/>
                  </a:lnTo>
                  <a:lnTo>
                    <a:pt x="98" y="318"/>
                  </a:lnTo>
                  <a:lnTo>
                    <a:pt x="104" y="334"/>
                  </a:lnTo>
                  <a:lnTo>
                    <a:pt x="110" y="349"/>
                  </a:lnTo>
                  <a:lnTo>
                    <a:pt x="118" y="365"/>
                  </a:lnTo>
                  <a:lnTo>
                    <a:pt x="126" y="379"/>
                  </a:lnTo>
                  <a:lnTo>
                    <a:pt x="135" y="393"/>
                  </a:lnTo>
                  <a:lnTo>
                    <a:pt x="141" y="393"/>
                  </a:lnTo>
                  <a:lnTo>
                    <a:pt x="148" y="393"/>
                  </a:lnTo>
                  <a:lnTo>
                    <a:pt x="155" y="392"/>
                  </a:lnTo>
                  <a:lnTo>
                    <a:pt x="163" y="391"/>
                  </a:lnTo>
                  <a:lnTo>
                    <a:pt x="172" y="390"/>
                  </a:lnTo>
                  <a:lnTo>
                    <a:pt x="179" y="390"/>
                  </a:lnTo>
                  <a:lnTo>
                    <a:pt x="187" y="389"/>
                  </a:lnTo>
                  <a:lnTo>
                    <a:pt x="197" y="389"/>
                  </a:lnTo>
                  <a:lnTo>
                    <a:pt x="201" y="393"/>
                  </a:lnTo>
                  <a:lnTo>
                    <a:pt x="201" y="418"/>
                  </a:lnTo>
                  <a:lnTo>
                    <a:pt x="199" y="440"/>
                  </a:lnTo>
                  <a:lnTo>
                    <a:pt x="197" y="461"/>
                  </a:lnTo>
                  <a:lnTo>
                    <a:pt x="194" y="482"/>
                  </a:lnTo>
                  <a:lnTo>
                    <a:pt x="194" y="491"/>
                  </a:lnTo>
                  <a:lnTo>
                    <a:pt x="194" y="502"/>
                  </a:lnTo>
                  <a:lnTo>
                    <a:pt x="196" y="511"/>
                  </a:lnTo>
                  <a:lnTo>
                    <a:pt x="197" y="522"/>
                  </a:lnTo>
                  <a:lnTo>
                    <a:pt x="199" y="533"/>
                  </a:lnTo>
                  <a:lnTo>
                    <a:pt x="203" y="545"/>
                  </a:lnTo>
                  <a:lnTo>
                    <a:pt x="207" y="557"/>
                  </a:lnTo>
                  <a:lnTo>
                    <a:pt x="213" y="569"/>
                  </a:lnTo>
                  <a:lnTo>
                    <a:pt x="215" y="559"/>
                  </a:lnTo>
                  <a:lnTo>
                    <a:pt x="217" y="547"/>
                  </a:lnTo>
                  <a:lnTo>
                    <a:pt x="221" y="535"/>
                  </a:lnTo>
                  <a:lnTo>
                    <a:pt x="225" y="522"/>
                  </a:lnTo>
                  <a:lnTo>
                    <a:pt x="231" y="510"/>
                  </a:lnTo>
                  <a:lnTo>
                    <a:pt x="237" y="500"/>
                  </a:lnTo>
                  <a:lnTo>
                    <a:pt x="242" y="490"/>
                  </a:lnTo>
                  <a:lnTo>
                    <a:pt x="247" y="484"/>
                  </a:lnTo>
                  <a:lnTo>
                    <a:pt x="247" y="517"/>
                  </a:lnTo>
                  <a:lnTo>
                    <a:pt x="280" y="552"/>
                  </a:lnTo>
                  <a:lnTo>
                    <a:pt x="298" y="552"/>
                  </a:lnTo>
                  <a:lnTo>
                    <a:pt x="302" y="548"/>
                  </a:lnTo>
                  <a:lnTo>
                    <a:pt x="303" y="545"/>
                  </a:lnTo>
                  <a:lnTo>
                    <a:pt x="304" y="541"/>
                  </a:lnTo>
                  <a:lnTo>
                    <a:pt x="305" y="539"/>
                  </a:lnTo>
                  <a:lnTo>
                    <a:pt x="304" y="538"/>
                  </a:lnTo>
                  <a:lnTo>
                    <a:pt x="304" y="536"/>
                  </a:lnTo>
                  <a:lnTo>
                    <a:pt x="304" y="535"/>
                  </a:lnTo>
                  <a:lnTo>
                    <a:pt x="303" y="535"/>
                  </a:lnTo>
                  <a:lnTo>
                    <a:pt x="304" y="529"/>
                  </a:lnTo>
                  <a:lnTo>
                    <a:pt x="305" y="523"/>
                  </a:lnTo>
                  <a:lnTo>
                    <a:pt x="308" y="516"/>
                  </a:lnTo>
                  <a:lnTo>
                    <a:pt x="311" y="509"/>
                  </a:lnTo>
                  <a:lnTo>
                    <a:pt x="319" y="494"/>
                  </a:lnTo>
                  <a:lnTo>
                    <a:pt x="328" y="479"/>
                  </a:lnTo>
                  <a:lnTo>
                    <a:pt x="336" y="466"/>
                  </a:lnTo>
                  <a:lnTo>
                    <a:pt x="343" y="455"/>
                  </a:lnTo>
                  <a:lnTo>
                    <a:pt x="348" y="447"/>
                  </a:lnTo>
                  <a:lnTo>
                    <a:pt x="348" y="445"/>
                  </a:lnTo>
                  <a:lnTo>
                    <a:pt x="349" y="461"/>
                  </a:lnTo>
                  <a:lnTo>
                    <a:pt x="352" y="480"/>
                  </a:lnTo>
                  <a:lnTo>
                    <a:pt x="356" y="501"/>
                  </a:lnTo>
                  <a:lnTo>
                    <a:pt x="364" y="521"/>
                  </a:lnTo>
                  <a:lnTo>
                    <a:pt x="368" y="531"/>
                  </a:lnTo>
                  <a:lnTo>
                    <a:pt x="373" y="540"/>
                  </a:lnTo>
                  <a:lnTo>
                    <a:pt x="379" y="548"/>
                  </a:lnTo>
                  <a:lnTo>
                    <a:pt x="386" y="554"/>
                  </a:lnTo>
                  <a:lnTo>
                    <a:pt x="393" y="560"/>
                  </a:lnTo>
                  <a:lnTo>
                    <a:pt x="402" y="565"/>
                  </a:lnTo>
                  <a:lnTo>
                    <a:pt x="411" y="567"/>
                  </a:lnTo>
                  <a:lnTo>
                    <a:pt x="422" y="569"/>
                  </a:lnTo>
                  <a:lnTo>
                    <a:pt x="426" y="564"/>
                  </a:lnTo>
                  <a:lnTo>
                    <a:pt x="430" y="558"/>
                  </a:lnTo>
                  <a:lnTo>
                    <a:pt x="436" y="551"/>
                  </a:lnTo>
                  <a:lnTo>
                    <a:pt x="441" y="544"/>
                  </a:lnTo>
                  <a:lnTo>
                    <a:pt x="447" y="536"/>
                  </a:lnTo>
                  <a:lnTo>
                    <a:pt x="452" y="529"/>
                  </a:lnTo>
                  <a:lnTo>
                    <a:pt x="457" y="523"/>
                  </a:lnTo>
                  <a:lnTo>
                    <a:pt x="461" y="517"/>
                  </a:lnTo>
                  <a:lnTo>
                    <a:pt x="471" y="525"/>
                  </a:lnTo>
                  <a:lnTo>
                    <a:pt x="479" y="531"/>
                  </a:lnTo>
                  <a:lnTo>
                    <a:pt x="486" y="536"/>
                  </a:lnTo>
                  <a:lnTo>
                    <a:pt x="494" y="544"/>
                  </a:lnTo>
                  <a:lnTo>
                    <a:pt x="499" y="551"/>
                  </a:lnTo>
                  <a:lnTo>
                    <a:pt x="505" y="560"/>
                  </a:lnTo>
                  <a:lnTo>
                    <a:pt x="511" y="572"/>
                  </a:lnTo>
                  <a:lnTo>
                    <a:pt x="517" y="585"/>
                  </a:lnTo>
                  <a:lnTo>
                    <a:pt x="526" y="585"/>
                  </a:lnTo>
                  <a:lnTo>
                    <a:pt x="534" y="587"/>
                  </a:lnTo>
                  <a:lnTo>
                    <a:pt x="542" y="588"/>
                  </a:lnTo>
                  <a:lnTo>
                    <a:pt x="551" y="589"/>
                  </a:lnTo>
                  <a:lnTo>
                    <a:pt x="559" y="589"/>
                  </a:lnTo>
                  <a:lnTo>
                    <a:pt x="569" y="590"/>
                  </a:lnTo>
                  <a:lnTo>
                    <a:pt x="577" y="591"/>
                  </a:lnTo>
                  <a:lnTo>
                    <a:pt x="585" y="591"/>
                  </a:lnTo>
                  <a:lnTo>
                    <a:pt x="586" y="583"/>
                  </a:lnTo>
                  <a:lnTo>
                    <a:pt x="589" y="573"/>
                  </a:lnTo>
                  <a:lnTo>
                    <a:pt x="592" y="561"/>
                  </a:lnTo>
                  <a:lnTo>
                    <a:pt x="596" y="550"/>
                  </a:lnTo>
                  <a:lnTo>
                    <a:pt x="601" y="536"/>
                  </a:lnTo>
                  <a:lnTo>
                    <a:pt x="604" y="525"/>
                  </a:lnTo>
                  <a:lnTo>
                    <a:pt x="607" y="515"/>
                  </a:lnTo>
                  <a:lnTo>
                    <a:pt x="608" y="507"/>
                  </a:lnTo>
                  <a:lnTo>
                    <a:pt x="617" y="521"/>
                  </a:lnTo>
                  <a:lnTo>
                    <a:pt x="631" y="536"/>
                  </a:lnTo>
                  <a:lnTo>
                    <a:pt x="645" y="553"/>
                  </a:lnTo>
                  <a:lnTo>
                    <a:pt x="662" y="570"/>
                  </a:lnTo>
                  <a:lnTo>
                    <a:pt x="678" y="585"/>
                  </a:lnTo>
                  <a:lnTo>
                    <a:pt x="696" y="597"/>
                  </a:lnTo>
                  <a:lnTo>
                    <a:pt x="706" y="602"/>
                  </a:lnTo>
                  <a:lnTo>
                    <a:pt x="714" y="606"/>
                  </a:lnTo>
                  <a:lnTo>
                    <a:pt x="722" y="607"/>
                  </a:lnTo>
                  <a:lnTo>
                    <a:pt x="732" y="608"/>
                  </a:lnTo>
                  <a:lnTo>
                    <a:pt x="734" y="603"/>
                  </a:lnTo>
                  <a:lnTo>
                    <a:pt x="737" y="597"/>
                  </a:lnTo>
                  <a:lnTo>
                    <a:pt x="740" y="590"/>
                  </a:lnTo>
                  <a:lnTo>
                    <a:pt x="744" y="583"/>
                  </a:lnTo>
                  <a:lnTo>
                    <a:pt x="747" y="576"/>
                  </a:lnTo>
                  <a:lnTo>
                    <a:pt x="751" y="569"/>
                  </a:lnTo>
                  <a:lnTo>
                    <a:pt x="756" y="563"/>
                  </a:lnTo>
                  <a:lnTo>
                    <a:pt x="759" y="558"/>
                  </a:lnTo>
                  <a:lnTo>
                    <a:pt x="766" y="559"/>
                  </a:lnTo>
                  <a:lnTo>
                    <a:pt x="774" y="564"/>
                  </a:lnTo>
                  <a:lnTo>
                    <a:pt x="781" y="571"/>
                  </a:lnTo>
                  <a:lnTo>
                    <a:pt x="788" y="579"/>
                  </a:lnTo>
                  <a:lnTo>
                    <a:pt x="795" y="589"/>
                  </a:lnTo>
                  <a:lnTo>
                    <a:pt x="800" y="597"/>
                  </a:lnTo>
                  <a:lnTo>
                    <a:pt x="803" y="607"/>
                  </a:lnTo>
                  <a:lnTo>
                    <a:pt x="805" y="614"/>
                  </a:lnTo>
                  <a:lnTo>
                    <a:pt x="799" y="613"/>
                  </a:lnTo>
                  <a:lnTo>
                    <a:pt x="791" y="608"/>
                  </a:lnTo>
                  <a:lnTo>
                    <a:pt x="784" y="603"/>
                  </a:lnTo>
                  <a:lnTo>
                    <a:pt x="776" y="596"/>
                  </a:lnTo>
                  <a:lnTo>
                    <a:pt x="769" y="589"/>
                  </a:lnTo>
                  <a:lnTo>
                    <a:pt x="762" y="583"/>
                  </a:lnTo>
                  <a:lnTo>
                    <a:pt x="755" y="578"/>
                  </a:lnTo>
                  <a:lnTo>
                    <a:pt x="749" y="575"/>
                  </a:lnTo>
                  <a:lnTo>
                    <a:pt x="749" y="585"/>
                  </a:lnTo>
                  <a:lnTo>
                    <a:pt x="747" y="596"/>
                  </a:lnTo>
                  <a:lnTo>
                    <a:pt x="746" y="608"/>
                  </a:lnTo>
                  <a:lnTo>
                    <a:pt x="745" y="619"/>
                  </a:lnTo>
                  <a:lnTo>
                    <a:pt x="745" y="629"/>
                  </a:lnTo>
                  <a:lnTo>
                    <a:pt x="744" y="640"/>
                  </a:lnTo>
                  <a:lnTo>
                    <a:pt x="743" y="650"/>
                  </a:lnTo>
                  <a:lnTo>
                    <a:pt x="743" y="659"/>
                  </a:lnTo>
                  <a:lnTo>
                    <a:pt x="737" y="658"/>
                  </a:lnTo>
                  <a:lnTo>
                    <a:pt x="732" y="654"/>
                  </a:lnTo>
                  <a:lnTo>
                    <a:pt x="728" y="650"/>
                  </a:lnTo>
                  <a:lnTo>
                    <a:pt x="726" y="643"/>
                  </a:lnTo>
                  <a:lnTo>
                    <a:pt x="721" y="627"/>
                  </a:lnTo>
                  <a:lnTo>
                    <a:pt x="718" y="608"/>
                  </a:lnTo>
                  <a:lnTo>
                    <a:pt x="715" y="598"/>
                  </a:lnTo>
                  <a:lnTo>
                    <a:pt x="713" y="590"/>
                  </a:lnTo>
                  <a:lnTo>
                    <a:pt x="709" y="581"/>
                  </a:lnTo>
                  <a:lnTo>
                    <a:pt x="704" y="573"/>
                  </a:lnTo>
                  <a:lnTo>
                    <a:pt x="700" y="566"/>
                  </a:lnTo>
                  <a:lnTo>
                    <a:pt x="693" y="561"/>
                  </a:lnTo>
                  <a:lnTo>
                    <a:pt x="684" y="559"/>
                  </a:lnTo>
                  <a:lnTo>
                    <a:pt x="675" y="558"/>
                  </a:lnTo>
                  <a:lnTo>
                    <a:pt x="678" y="559"/>
                  </a:lnTo>
                  <a:lnTo>
                    <a:pt x="682" y="561"/>
                  </a:lnTo>
                  <a:lnTo>
                    <a:pt x="684" y="566"/>
                  </a:lnTo>
                  <a:lnTo>
                    <a:pt x="685" y="572"/>
                  </a:lnTo>
                  <a:lnTo>
                    <a:pt x="687" y="589"/>
                  </a:lnTo>
                  <a:lnTo>
                    <a:pt x="687" y="608"/>
                  </a:lnTo>
                  <a:lnTo>
                    <a:pt x="685" y="627"/>
                  </a:lnTo>
                  <a:lnTo>
                    <a:pt x="683" y="645"/>
                  </a:lnTo>
                  <a:lnTo>
                    <a:pt x="682" y="660"/>
                  </a:lnTo>
                  <a:lnTo>
                    <a:pt x="681" y="670"/>
                  </a:lnTo>
                  <a:lnTo>
                    <a:pt x="679" y="659"/>
                  </a:lnTo>
                  <a:lnTo>
                    <a:pt x="677" y="647"/>
                  </a:lnTo>
                  <a:lnTo>
                    <a:pt x="673" y="635"/>
                  </a:lnTo>
                  <a:lnTo>
                    <a:pt x="669" y="622"/>
                  </a:lnTo>
                  <a:lnTo>
                    <a:pt x="664" y="609"/>
                  </a:lnTo>
                  <a:lnTo>
                    <a:pt x="659" y="597"/>
                  </a:lnTo>
                  <a:lnTo>
                    <a:pt x="656" y="585"/>
                  </a:lnTo>
                  <a:lnTo>
                    <a:pt x="652" y="575"/>
                  </a:lnTo>
                  <a:lnTo>
                    <a:pt x="638" y="570"/>
                  </a:lnTo>
                  <a:lnTo>
                    <a:pt x="627" y="567"/>
                  </a:lnTo>
                  <a:lnTo>
                    <a:pt x="619" y="564"/>
                  </a:lnTo>
                  <a:lnTo>
                    <a:pt x="612" y="561"/>
                  </a:lnTo>
                  <a:lnTo>
                    <a:pt x="604" y="560"/>
                  </a:lnTo>
                  <a:lnTo>
                    <a:pt x="596" y="558"/>
                  </a:lnTo>
                  <a:lnTo>
                    <a:pt x="586" y="558"/>
                  </a:lnTo>
                  <a:lnTo>
                    <a:pt x="573" y="558"/>
                  </a:lnTo>
                  <a:lnTo>
                    <a:pt x="575" y="570"/>
                  </a:lnTo>
                  <a:lnTo>
                    <a:pt x="578" y="588"/>
                  </a:lnTo>
                  <a:lnTo>
                    <a:pt x="581" y="608"/>
                  </a:lnTo>
                  <a:lnTo>
                    <a:pt x="584" y="631"/>
                  </a:lnTo>
                  <a:lnTo>
                    <a:pt x="586" y="652"/>
                  </a:lnTo>
                  <a:lnTo>
                    <a:pt x="585" y="670"/>
                  </a:lnTo>
                  <a:lnTo>
                    <a:pt x="584" y="677"/>
                  </a:lnTo>
                  <a:lnTo>
                    <a:pt x="582" y="682"/>
                  </a:lnTo>
                  <a:lnTo>
                    <a:pt x="578" y="685"/>
                  </a:lnTo>
                  <a:lnTo>
                    <a:pt x="573" y="687"/>
                  </a:lnTo>
                  <a:lnTo>
                    <a:pt x="573" y="685"/>
                  </a:lnTo>
                  <a:lnTo>
                    <a:pt x="572" y="683"/>
                  </a:lnTo>
                  <a:lnTo>
                    <a:pt x="572" y="681"/>
                  </a:lnTo>
                  <a:lnTo>
                    <a:pt x="570" y="678"/>
                  </a:lnTo>
                  <a:lnTo>
                    <a:pt x="569" y="676"/>
                  </a:lnTo>
                  <a:lnTo>
                    <a:pt x="566" y="675"/>
                  </a:lnTo>
                  <a:lnTo>
                    <a:pt x="565" y="672"/>
                  </a:lnTo>
                  <a:lnTo>
                    <a:pt x="563" y="670"/>
                  </a:lnTo>
                  <a:lnTo>
                    <a:pt x="561" y="659"/>
                  </a:lnTo>
                  <a:lnTo>
                    <a:pt x="560" y="647"/>
                  </a:lnTo>
                  <a:lnTo>
                    <a:pt x="557" y="635"/>
                  </a:lnTo>
                  <a:lnTo>
                    <a:pt x="553" y="623"/>
                  </a:lnTo>
                  <a:lnTo>
                    <a:pt x="550" y="612"/>
                  </a:lnTo>
                  <a:lnTo>
                    <a:pt x="546" y="600"/>
                  </a:lnTo>
                  <a:lnTo>
                    <a:pt x="542" y="589"/>
                  </a:lnTo>
                  <a:lnTo>
                    <a:pt x="540" y="581"/>
                  </a:lnTo>
                  <a:lnTo>
                    <a:pt x="507" y="581"/>
                  </a:lnTo>
                  <a:lnTo>
                    <a:pt x="507" y="597"/>
                  </a:lnTo>
                  <a:lnTo>
                    <a:pt x="509" y="615"/>
                  </a:lnTo>
                  <a:lnTo>
                    <a:pt x="511" y="634"/>
                  </a:lnTo>
                  <a:lnTo>
                    <a:pt x="513" y="653"/>
                  </a:lnTo>
                  <a:lnTo>
                    <a:pt x="515" y="672"/>
                  </a:lnTo>
                  <a:lnTo>
                    <a:pt x="516" y="691"/>
                  </a:lnTo>
                  <a:lnTo>
                    <a:pt x="515" y="709"/>
                  </a:lnTo>
                  <a:lnTo>
                    <a:pt x="511" y="726"/>
                  </a:lnTo>
                  <a:lnTo>
                    <a:pt x="511" y="709"/>
                  </a:lnTo>
                  <a:lnTo>
                    <a:pt x="509" y="691"/>
                  </a:lnTo>
                  <a:lnTo>
                    <a:pt x="507" y="672"/>
                  </a:lnTo>
                  <a:lnTo>
                    <a:pt x="503" y="654"/>
                  </a:lnTo>
                  <a:lnTo>
                    <a:pt x="498" y="635"/>
                  </a:lnTo>
                  <a:lnTo>
                    <a:pt x="495" y="618"/>
                  </a:lnTo>
                  <a:lnTo>
                    <a:pt x="492" y="601"/>
                  </a:lnTo>
                  <a:lnTo>
                    <a:pt x="489" y="585"/>
                  </a:lnTo>
                  <a:lnTo>
                    <a:pt x="488" y="585"/>
                  </a:lnTo>
                  <a:lnTo>
                    <a:pt x="485" y="584"/>
                  </a:lnTo>
                  <a:lnTo>
                    <a:pt x="483" y="582"/>
                  </a:lnTo>
                  <a:lnTo>
                    <a:pt x="480" y="581"/>
                  </a:lnTo>
                  <a:lnTo>
                    <a:pt x="478" y="578"/>
                  </a:lnTo>
                  <a:lnTo>
                    <a:pt x="477" y="576"/>
                  </a:lnTo>
                  <a:lnTo>
                    <a:pt x="474" y="575"/>
                  </a:lnTo>
                  <a:lnTo>
                    <a:pt x="472" y="575"/>
                  </a:lnTo>
                  <a:lnTo>
                    <a:pt x="472" y="588"/>
                  </a:lnTo>
                  <a:lnTo>
                    <a:pt x="470" y="601"/>
                  </a:lnTo>
                  <a:lnTo>
                    <a:pt x="466" y="612"/>
                  </a:lnTo>
                  <a:lnTo>
                    <a:pt x="463" y="622"/>
                  </a:lnTo>
                  <a:lnTo>
                    <a:pt x="459" y="633"/>
                  </a:lnTo>
                  <a:lnTo>
                    <a:pt x="455" y="644"/>
                  </a:lnTo>
                  <a:lnTo>
                    <a:pt x="452" y="657"/>
                  </a:lnTo>
                  <a:lnTo>
                    <a:pt x="449" y="670"/>
                  </a:lnTo>
                  <a:lnTo>
                    <a:pt x="452" y="663"/>
                  </a:lnTo>
                  <a:lnTo>
                    <a:pt x="453" y="656"/>
                  </a:lnTo>
                  <a:lnTo>
                    <a:pt x="452" y="648"/>
                  </a:lnTo>
                  <a:lnTo>
                    <a:pt x="451" y="643"/>
                  </a:lnTo>
                  <a:lnTo>
                    <a:pt x="447" y="635"/>
                  </a:lnTo>
                  <a:lnTo>
                    <a:pt x="443" y="629"/>
                  </a:lnTo>
                  <a:lnTo>
                    <a:pt x="439" y="623"/>
                  </a:lnTo>
                  <a:lnTo>
                    <a:pt x="433" y="618"/>
                  </a:lnTo>
                  <a:lnTo>
                    <a:pt x="421" y="608"/>
                  </a:lnTo>
                  <a:lnTo>
                    <a:pt x="406" y="601"/>
                  </a:lnTo>
                  <a:lnTo>
                    <a:pt x="393" y="595"/>
                  </a:lnTo>
                  <a:lnTo>
                    <a:pt x="383" y="591"/>
                  </a:lnTo>
                  <a:lnTo>
                    <a:pt x="381" y="596"/>
                  </a:lnTo>
                  <a:lnTo>
                    <a:pt x="381" y="600"/>
                  </a:lnTo>
                  <a:lnTo>
                    <a:pt x="380" y="604"/>
                  </a:lnTo>
                  <a:lnTo>
                    <a:pt x="379" y="608"/>
                  </a:lnTo>
                  <a:lnTo>
                    <a:pt x="378" y="613"/>
                  </a:lnTo>
                  <a:lnTo>
                    <a:pt x="378" y="616"/>
                  </a:lnTo>
                  <a:lnTo>
                    <a:pt x="377" y="621"/>
                  </a:lnTo>
                  <a:lnTo>
                    <a:pt x="377" y="625"/>
                  </a:lnTo>
                  <a:lnTo>
                    <a:pt x="374" y="619"/>
                  </a:lnTo>
                  <a:lnTo>
                    <a:pt x="371" y="610"/>
                  </a:lnTo>
                  <a:lnTo>
                    <a:pt x="367" y="603"/>
                  </a:lnTo>
                  <a:lnTo>
                    <a:pt x="364" y="596"/>
                  </a:lnTo>
                  <a:lnTo>
                    <a:pt x="358" y="589"/>
                  </a:lnTo>
                  <a:lnTo>
                    <a:pt x="352" y="582"/>
                  </a:lnTo>
                  <a:lnTo>
                    <a:pt x="345" y="577"/>
                  </a:lnTo>
                  <a:lnTo>
                    <a:pt x="337" y="575"/>
                  </a:lnTo>
                  <a:lnTo>
                    <a:pt x="334" y="579"/>
                  </a:lnTo>
                  <a:lnTo>
                    <a:pt x="330" y="587"/>
                  </a:lnTo>
                  <a:lnTo>
                    <a:pt x="328" y="596"/>
                  </a:lnTo>
                  <a:lnTo>
                    <a:pt x="325" y="604"/>
                  </a:lnTo>
                  <a:lnTo>
                    <a:pt x="322" y="614"/>
                  </a:lnTo>
                  <a:lnTo>
                    <a:pt x="318" y="621"/>
                  </a:lnTo>
                  <a:lnTo>
                    <a:pt x="317" y="625"/>
                  </a:lnTo>
                  <a:lnTo>
                    <a:pt x="315" y="627"/>
                  </a:lnTo>
                  <a:lnTo>
                    <a:pt x="312" y="629"/>
                  </a:lnTo>
                  <a:lnTo>
                    <a:pt x="309" y="631"/>
                  </a:lnTo>
                  <a:lnTo>
                    <a:pt x="298" y="631"/>
                  </a:lnTo>
                  <a:lnTo>
                    <a:pt x="296" y="629"/>
                  </a:lnTo>
                  <a:lnTo>
                    <a:pt x="293" y="628"/>
                  </a:lnTo>
                  <a:lnTo>
                    <a:pt x="291" y="625"/>
                  </a:lnTo>
                  <a:lnTo>
                    <a:pt x="287" y="621"/>
                  </a:lnTo>
                  <a:lnTo>
                    <a:pt x="283" y="610"/>
                  </a:lnTo>
                  <a:lnTo>
                    <a:pt x="277" y="598"/>
                  </a:lnTo>
                  <a:lnTo>
                    <a:pt x="272" y="585"/>
                  </a:lnTo>
                  <a:lnTo>
                    <a:pt x="267" y="573"/>
                  </a:lnTo>
                  <a:lnTo>
                    <a:pt x="265" y="564"/>
                  </a:lnTo>
                  <a:lnTo>
                    <a:pt x="263" y="558"/>
                  </a:lnTo>
                  <a:lnTo>
                    <a:pt x="261" y="557"/>
                  </a:lnTo>
                  <a:lnTo>
                    <a:pt x="259" y="556"/>
                  </a:lnTo>
                  <a:lnTo>
                    <a:pt x="255" y="554"/>
                  </a:lnTo>
                  <a:lnTo>
                    <a:pt x="253" y="552"/>
                  </a:lnTo>
                  <a:lnTo>
                    <a:pt x="249" y="550"/>
                  </a:lnTo>
                  <a:lnTo>
                    <a:pt x="247" y="548"/>
                  </a:lnTo>
                  <a:lnTo>
                    <a:pt x="243" y="547"/>
                  </a:lnTo>
                  <a:lnTo>
                    <a:pt x="241" y="546"/>
                  </a:lnTo>
                  <a:lnTo>
                    <a:pt x="238" y="548"/>
                  </a:lnTo>
                  <a:lnTo>
                    <a:pt x="236" y="552"/>
                  </a:lnTo>
                  <a:lnTo>
                    <a:pt x="234" y="557"/>
                  </a:lnTo>
                  <a:lnTo>
                    <a:pt x="231" y="561"/>
                  </a:lnTo>
                  <a:lnTo>
                    <a:pt x="228" y="566"/>
                  </a:lnTo>
                  <a:lnTo>
                    <a:pt x="226" y="571"/>
                  </a:lnTo>
                  <a:lnTo>
                    <a:pt x="225" y="576"/>
                  </a:lnTo>
                  <a:lnTo>
                    <a:pt x="224" y="581"/>
                  </a:lnTo>
                  <a:lnTo>
                    <a:pt x="219" y="579"/>
                  </a:lnTo>
                  <a:lnTo>
                    <a:pt x="215" y="578"/>
                  </a:lnTo>
                  <a:lnTo>
                    <a:pt x="210" y="577"/>
                  </a:lnTo>
                  <a:lnTo>
                    <a:pt x="206" y="575"/>
                  </a:lnTo>
                  <a:lnTo>
                    <a:pt x="200" y="569"/>
                  </a:lnTo>
                  <a:lnTo>
                    <a:pt x="194" y="560"/>
                  </a:lnTo>
                  <a:lnTo>
                    <a:pt x="190" y="551"/>
                  </a:lnTo>
                  <a:lnTo>
                    <a:pt x="186" y="539"/>
                  </a:lnTo>
                  <a:lnTo>
                    <a:pt x="184" y="527"/>
                  </a:lnTo>
                  <a:lnTo>
                    <a:pt x="181" y="514"/>
                  </a:lnTo>
                  <a:lnTo>
                    <a:pt x="179" y="486"/>
                  </a:lnTo>
                  <a:lnTo>
                    <a:pt x="176" y="461"/>
                  </a:lnTo>
                  <a:lnTo>
                    <a:pt x="175" y="449"/>
                  </a:lnTo>
                  <a:lnTo>
                    <a:pt x="173" y="439"/>
                  </a:lnTo>
                  <a:lnTo>
                    <a:pt x="170" y="429"/>
                  </a:lnTo>
                  <a:lnTo>
                    <a:pt x="168" y="422"/>
                  </a:lnTo>
                  <a:lnTo>
                    <a:pt x="167" y="424"/>
                  </a:lnTo>
                  <a:lnTo>
                    <a:pt x="166" y="428"/>
                  </a:lnTo>
                  <a:lnTo>
                    <a:pt x="162" y="432"/>
                  </a:lnTo>
                  <a:lnTo>
                    <a:pt x="160" y="436"/>
                  </a:lnTo>
                  <a:lnTo>
                    <a:pt x="156" y="440"/>
                  </a:lnTo>
                  <a:lnTo>
                    <a:pt x="154" y="445"/>
                  </a:lnTo>
                  <a:lnTo>
                    <a:pt x="151" y="448"/>
                  </a:lnTo>
                  <a:lnTo>
                    <a:pt x="151" y="451"/>
                  </a:lnTo>
                  <a:lnTo>
                    <a:pt x="148" y="449"/>
                  </a:lnTo>
                  <a:lnTo>
                    <a:pt x="144" y="448"/>
                  </a:lnTo>
                  <a:lnTo>
                    <a:pt x="142" y="447"/>
                  </a:lnTo>
                  <a:lnTo>
                    <a:pt x="141" y="445"/>
                  </a:lnTo>
                  <a:lnTo>
                    <a:pt x="139" y="442"/>
                  </a:lnTo>
                  <a:lnTo>
                    <a:pt x="137" y="441"/>
                  </a:lnTo>
                  <a:lnTo>
                    <a:pt x="136" y="440"/>
                  </a:lnTo>
                  <a:lnTo>
                    <a:pt x="135" y="439"/>
                  </a:lnTo>
                  <a:lnTo>
                    <a:pt x="135" y="430"/>
                  </a:lnTo>
                  <a:lnTo>
                    <a:pt x="134" y="421"/>
                  </a:lnTo>
                  <a:lnTo>
                    <a:pt x="134" y="410"/>
                  </a:lnTo>
                  <a:lnTo>
                    <a:pt x="132" y="399"/>
                  </a:lnTo>
                  <a:lnTo>
                    <a:pt x="131" y="389"/>
                  </a:lnTo>
                  <a:lnTo>
                    <a:pt x="130" y="379"/>
                  </a:lnTo>
                  <a:lnTo>
                    <a:pt x="126" y="370"/>
                  </a:lnTo>
                  <a:lnTo>
                    <a:pt x="123" y="360"/>
                  </a:lnTo>
                  <a:lnTo>
                    <a:pt x="106" y="360"/>
                  </a:lnTo>
                  <a:lnTo>
                    <a:pt x="107" y="368"/>
                  </a:lnTo>
                  <a:lnTo>
                    <a:pt x="106" y="383"/>
                  </a:lnTo>
                  <a:lnTo>
                    <a:pt x="105" y="401"/>
                  </a:lnTo>
                  <a:lnTo>
                    <a:pt x="101" y="422"/>
                  </a:lnTo>
                  <a:lnTo>
                    <a:pt x="99" y="441"/>
                  </a:lnTo>
                  <a:lnTo>
                    <a:pt x="95" y="459"/>
                  </a:lnTo>
                  <a:lnTo>
                    <a:pt x="92" y="472"/>
                  </a:lnTo>
                  <a:lnTo>
                    <a:pt x="89" y="478"/>
                  </a:lnTo>
                  <a:lnTo>
                    <a:pt x="89" y="476"/>
                  </a:lnTo>
                  <a:lnTo>
                    <a:pt x="92" y="473"/>
                  </a:lnTo>
                  <a:lnTo>
                    <a:pt x="95" y="471"/>
                  </a:lnTo>
                  <a:lnTo>
                    <a:pt x="99" y="469"/>
                  </a:lnTo>
                  <a:lnTo>
                    <a:pt x="104" y="465"/>
                  </a:lnTo>
                  <a:lnTo>
                    <a:pt x="108" y="464"/>
                  </a:lnTo>
                  <a:lnTo>
                    <a:pt x="113" y="463"/>
                  </a:lnTo>
                  <a:lnTo>
                    <a:pt x="117" y="461"/>
                  </a:lnTo>
                  <a:lnTo>
                    <a:pt x="117" y="473"/>
                  </a:lnTo>
                  <a:lnTo>
                    <a:pt x="116" y="485"/>
                  </a:lnTo>
                  <a:lnTo>
                    <a:pt x="113" y="496"/>
                  </a:lnTo>
                  <a:lnTo>
                    <a:pt x="112" y="505"/>
                  </a:lnTo>
                  <a:lnTo>
                    <a:pt x="112" y="516"/>
                  </a:lnTo>
                  <a:lnTo>
                    <a:pt x="114" y="526"/>
                  </a:lnTo>
                  <a:lnTo>
                    <a:pt x="117" y="531"/>
                  </a:lnTo>
                  <a:lnTo>
                    <a:pt x="120" y="535"/>
                  </a:lnTo>
                  <a:lnTo>
                    <a:pt x="124" y="541"/>
                  </a:lnTo>
                  <a:lnTo>
                    <a:pt x="129" y="546"/>
                  </a:lnTo>
                  <a:lnTo>
                    <a:pt x="128" y="540"/>
                  </a:lnTo>
                  <a:lnTo>
                    <a:pt x="129" y="533"/>
                  </a:lnTo>
                  <a:lnTo>
                    <a:pt x="132" y="525"/>
                  </a:lnTo>
                  <a:lnTo>
                    <a:pt x="138" y="515"/>
                  </a:lnTo>
                  <a:lnTo>
                    <a:pt x="144" y="508"/>
                  </a:lnTo>
                  <a:lnTo>
                    <a:pt x="151" y="502"/>
                  </a:lnTo>
                  <a:lnTo>
                    <a:pt x="155" y="500"/>
                  </a:lnTo>
                  <a:lnTo>
                    <a:pt x="160" y="500"/>
                  </a:lnTo>
                  <a:lnTo>
                    <a:pt x="163" y="500"/>
                  </a:lnTo>
                  <a:lnTo>
                    <a:pt x="168" y="501"/>
                  </a:lnTo>
                  <a:lnTo>
                    <a:pt x="174" y="507"/>
                  </a:lnTo>
                  <a:lnTo>
                    <a:pt x="176" y="515"/>
                  </a:lnTo>
                  <a:lnTo>
                    <a:pt x="179" y="523"/>
                  </a:lnTo>
                  <a:lnTo>
                    <a:pt x="180" y="533"/>
                  </a:lnTo>
                  <a:lnTo>
                    <a:pt x="180" y="542"/>
                  </a:lnTo>
                  <a:lnTo>
                    <a:pt x="181" y="563"/>
                  </a:lnTo>
                  <a:lnTo>
                    <a:pt x="181" y="584"/>
                  </a:lnTo>
                  <a:lnTo>
                    <a:pt x="181" y="604"/>
                  </a:lnTo>
                  <a:lnTo>
                    <a:pt x="184" y="623"/>
                  </a:lnTo>
                  <a:lnTo>
                    <a:pt x="185" y="633"/>
                  </a:lnTo>
                  <a:lnTo>
                    <a:pt x="188" y="640"/>
                  </a:lnTo>
                  <a:lnTo>
                    <a:pt x="192" y="647"/>
                  </a:lnTo>
                  <a:lnTo>
                    <a:pt x="197" y="653"/>
                  </a:lnTo>
                  <a:lnTo>
                    <a:pt x="203" y="651"/>
                  </a:lnTo>
                  <a:lnTo>
                    <a:pt x="210" y="648"/>
                  </a:lnTo>
                  <a:lnTo>
                    <a:pt x="217" y="647"/>
                  </a:lnTo>
                  <a:lnTo>
                    <a:pt x="224" y="645"/>
                  </a:lnTo>
                  <a:lnTo>
                    <a:pt x="231" y="644"/>
                  </a:lnTo>
                  <a:lnTo>
                    <a:pt x="238" y="643"/>
                  </a:lnTo>
                  <a:lnTo>
                    <a:pt x="246" y="643"/>
                  </a:lnTo>
                  <a:lnTo>
                    <a:pt x="253" y="643"/>
                  </a:lnTo>
                  <a:lnTo>
                    <a:pt x="253" y="659"/>
                  </a:lnTo>
                  <a:lnTo>
                    <a:pt x="256" y="663"/>
                  </a:lnTo>
                  <a:lnTo>
                    <a:pt x="261" y="669"/>
                  </a:lnTo>
                  <a:lnTo>
                    <a:pt x="265" y="674"/>
                  </a:lnTo>
                  <a:lnTo>
                    <a:pt x="269" y="678"/>
                  </a:lnTo>
                  <a:lnTo>
                    <a:pt x="274" y="684"/>
                  </a:lnTo>
                  <a:lnTo>
                    <a:pt x="278" y="689"/>
                  </a:lnTo>
                  <a:lnTo>
                    <a:pt x="283" y="694"/>
                  </a:lnTo>
                  <a:lnTo>
                    <a:pt x="286" y="699"/>
                  </a:lnTo>
                  <a:lnTo>
                    <a:pt x="288" y="691"/>
                  </a:lnTo>
                  <a:lnTo>
                    <a:pt x="292" y="685"/>
                  </a:lnTo>
                  <a:lnTo>
                    <a:pt x="296" y="679"/>
                  </a:lnTo>
                  <a:lnTo>
                    <a:pt x="299" y="674"/>
                  </a:lnTo>
                  <a:lnTo>
                    <a:pt x="304" y="668"/>
                  </a:lnTo>
                  <a:lnTo>
                    <a:pt x="309" y="663"/>
                  </a:lnTo>
                  <a:lnTo>
                    <a:pt x="314" y="658"/>
                  </a:lnTo>
                  <a:lnTo>
                    <a:pt x="321" y="653"/>
                  </a:lnTo>
                  <a:lnTo>
                    <a:pt x="315" y="664"/>
                  </a:lnTo>
                  <a:lnTo>
                    <a:pt x="318" y="669"/>
                  </a:lnTo>
                  <a:lnTo>
                    <a:pt x="322" y="672"/>
                  </a:lnTo>
                  <a:lnTo>
                    <a:pt x="325" y="677"/>
                  </a:lnTo>
                  <a:lnTo>
                    <a:pt x="329" y="681"/>
                  </a:lnTo>
                  <a:lnTo>
                    <a:pt x="333" y="684"/>
                  </a:lnTo>
                  <a:lnTo>
                    <a:pt x="337" y="688"/>
                  </a:lnTo>
                  <a:lnTo>
                    <a:pt x="342" y="690"/>
                  </a:lnTo>
                  <a:lnTo>
                    <a:pt x="348" y="693"/>
                  </a:lnTo>
                  <a:lnTo>
                    <a:pt x="393" y="637"/>
                  </a:lnTo>
                  <a:lnTo>
                    <a:pt x="398" y="638"/>
                  </a:lnTo>
                  <a:lnTo>
                    <a:pt x="404" y="640"/>
                  </a:lnTo>
                  <a:lnTo>
                    <a:pt x="410" y="644"/>
                  </a:lnTo>
                  <a:lnTo>
                    <a:pt x="416" y="650"/>
                  </a:lnTo>
                  <a:lnTo>
                    <a:pt x="428" y="663"/>
                  </a:lnTo>
                  <a:lnTo>
                    <a:pt x="441" y="678"/>
                  </a:lnTo>
                  <a:lnTo>
                    <a:pt x="454" y="694"/>
                  </a:lnTo>
                  <a:lnTo>
                    <a:pt x="468" y="708"/>
                  </a:lnTo>
                  <a:lnTo>
                    <a:pt x="477" y="713"/>
                  </a:lnTo>
                  <a:lnTo>
                    <a:pt x="484" y="718"/>
                  </a:lnTo>
                  <a:lnTo>
                    <a:pt x="492" y="720"/>
                  </a:lnTo>
                  <a:lnTo>
                    <a:pt x="501" y="721"/>
                  </a:lnTo>
                  <a:lnTo>
                    <a:pt x="507" y="715"/>
                  </a:lnTo>
                  <a:lnTo>
                    <a:pt x="511" y="709"/>
                  </a:lnTo>
                  <a:lnTo>
                    <a:pt x="516" y="703"/>
                  </a:lnTo>
                  <a:lnTo>
                    <a:pt x="521" y="699"/>
                  </a:lnTo>
                  <a:lnTo>
                    <a:pt x="526" y="694"/>
                  </a:lnTo>
                  <a:lnTo>
                    <a:pt x="532" y="690"/>
                  </a:lnTo>
                  <a:lnTo>
                    <a:pt x="538" y="685"/>
                  </a:lnTo>
                  <a:lnTo>
                    <a:pt x="546" y="682"/>
                  </a:lnTo>
                  <a:lnTo>
                    <a:pt x="546" y="699"/>
                  </a:lnTo>
                  <a:lnTo>
                    <a:pt x="550" y="700"/>
                  </a:lnTo>
                  <a:lnTo>
                    <a:pt x="554" y="705"/>
                  </a:lnTo>
                  <a:lnTo>
                    <a:pt x="558" y="710"/>
                  </a:lnTo>
                  <a:lnTo>
                    <a:pt x="563" y="718"/>
                  </a:lnTo>
                  <a:lnTo>
                    <a:pt x="567" y="725"/>
                  </a:lnTo>
                  <a:lnTo>
                    <a:pt x="573" y="732"/>
                  </a:lnTo>
                  <a:lnTo>
                    <a:pt x="576" y="734"/>
                  </a:lnTo>
                  <a:lnTo>
                    <a:pt x="579" y="736"/>
                  </a:lnTo>
                  <a:lnTo>
                    <a:pt x="582" y="738"/>
                  </a:lnTo>
                  <a:lnTo>
                    <a:pt x="585" y="738"/>
                  </a:lnTo>
                  <a:lnTo>
                    <a:pt x="591" y="731"/>
                  </a:lnTo>
                  <a:lnTo>
                    <a:pt x="596" y="722"/>
                  </a:lnTo>
                  <a:lnTo>
                    <a:pt x="602" y="713"/>
                  </a:lnTo>
                  <a:lnTo>
                    <a:pt x="608" y="703"/>
                  </a:lnTo>
                  <a:lnTo>
                    <a:pt x="614" y="695"/>
                  </a:lnTo>
                  <a:lnTo>
                    <a:pt x="623" y="688"/>
                  </a:lnTo>
                  <a:lnTo>
                    <a:pt x="628" y="685"/>
                  </a:lnTo>
                  <a:lnTo>
                    <a:pt x="634" y="683"/>
                  </a:lnTo>
                  <a:lnTo>
                    <a:pt x="640" y="682"/>
                  </a:lnTo>
                  <a:lnTo>
                    <a:pt x="647" y="682"/>
                  </a:lnTo>
                  <a:lnTo>
                    <a:pt x="647" y="688"/>
                  </a:lnTo>
                  <a:lnTo>
                    <a:pt x="650" y="695"/>
                  </a:lnTo>
                  <a:lnTo>
                    <a:pt x="652" y="702"/>
                  </a:lnTo>
                  <a:lnTo>
                    <a:pt x="656" y="709"/>
                  </a:lnTo>
                  <a:lnTo>
                    <a:pt x="660" y="716"/>
                  </a:lnTo>
                  <a:lnTo>
                    <a:pt x="664" y="725"/>
                  </a:lnTo>
                  <a:lnTo>
                    <a:pt x="666" y="731"/>
                  </a:lnTo>
                  <a:lnTo>
                    <a:pt x="670" y="738"/>
                  </a:lnTo>
                  <a:lnTo>
                    <a:pt x="697" y="738"/>
                  </a:lnTo>
                  <a:lnTo>
                    <a:pt x="697" y="730"/>
                  </a:lnTo>
                  <a:lnTo>
                    <a:pt x="699" y="719"/>
                  </a:lnTo>
                  <a:lnTo>
                    <a:pt x="700" y="706"/>
                  </a:lnTo>
                  <a:lnTo>
                    <a:pt x="702" y="691"/>
                  </a:lnTo>
                  <a:lnTo>
                    <a:pt x="706" y="679"/>
                  </a:lnTo>
                  <a:lnTo>
                    <a:pt x="712" y="669"/>
                  </a:lnTo>
                  <a:lnTo>
                    <a:pt x="715" y="665"/>
                  </a:lnTo>
                  <a:lnTo>
                    <a:pt x="720" y="662"/>
                  </a:lnTo>
                  <a:lnTo>
                    <a:pt x="726" y="659"/>
                  </a:lnTo>
                  <a:lnTo>
                    <a:pt x="732" y="659"/>
                  </a:lnTo>
                  <a:lnTo>
                    <a:pt x="737" y="669"/>
                  </a:lnTo>
                  <a:lnTo>
                    <a:pt x="741" y="679"/>
                  </a:lnTo>
                  <a:lnTo>
                    <a:pt x="744" y="689"/>
                  </a:lnTo>
                  <a:lnTo>
                    <a:pt x="746" y="700"/>
                  </a:lnTo>
                  <a:lnTo>
                    <a:pt x="747" y="710"/>
                  </a:lnTo>
                  <a:lnTo>
                    <a:pt x="749" y="722"/>
                  </a:lnTo>
                  <a:lnTo>
                    <a:pt x="749" y="736"/>
                  </a:lnTo>
                  <a:lnTo>
                    <a:pt x="749" y="749"/>
                  </a:lnTo>
                  <a:lnTo>
                    <a:pt x="758" y="753"/>
                  </a:lnTo>
                  <a:lnTo>
                    <a:pt x="765" y="757"/>
                  </a:lnTo>
                  <a:lnTo>
                    <a:pt x="772" y="761"/>
                  </a:lnTo>
                  <a:lnTo>
                    <a:pt x="778" y="764"/>
                  </a:lnTo>
                  <a:lnTo>
                    <a:pt x="783" y="768"/>
                  </a:lnTo>
                  <a:lnTo>
                    <a:pt x="788" y="772"/>
                  </a:lnTo>
                  <a:lnTo>
                    <a:pt x="793" y="777"/>
                  </a:lnTo>
                  <a:lnTo>
                    <a:pt x="799" y="783"/>
                  </a:lnTo>
                  <a:lnTo>
                    <a:pt x="807" y="778"/>
                  </a:lnTo>
                  <a:lnTo>
                    <a:pt x="813" y="771"/>
                  </a:lnTo>
                  <a:lnTo>
                    <a:pt x="819" y="764"/>
                  </a:lnTo>
                  <a:lnTo>
                    <a:pt x="824" y="756"/>
                  </a:lnTo>
                  <a:lnTo>
                    <a:pt x="827" y="746"/>
                  </a:lnTo>
                  <a:lnTo>
                    <a:pt x="831" y="737"/>
                  </a:lnTo>
                  <a:lnTo>
                    <a:pt x="833" y="727"/>
                  </a:lnTo>
                  <a:lnTo>
                    <a:pt x="834" y="716"/>
                  </a:lnTo>
                  <a:lnTo>
                    <a:pt x="838" y="694"/>
                  </a:lnTo>
                  <a:lnTo>
                    <a:pt x="842" y="672"/>
                  </a:lnTo>
                  <a:lnTo>
                    <a:pt x="844" y="653"/>
                  </a:lnTo>
                  <a:lnTo>
                    <a:pt x="850" y="637"/>
                  </a:lnTo>
                  <a:lnTo>
                    <a:pt x="856" y="643"/>
                  </a:lnTo>
                  <a:lnTo>
                    <a:pt x="861" y="650"/>
                  </a:lnTo>
                  <a:lnTo>
                    <a:pt x="865" y="657"/>
                  </a:lnTo>
                  <a:lnTo>
                    <a:pt x="869" y="664"/>
                  </a:lnTo>
                  <a:lnTo>
                    <a:pt x="876" y="678"/>
                  </a:lnTo>
                  <a:lnTo>
                    <a:pt x="881" y="695"/>
                  </a:lnTo>
                  <a:lnTo>
                    <a:pt x="884" y="712"/>
                  </a:lnTo>
                  <a:lnTo>
                    <a:pt x="888" y="730"/>
                  </a:lnTo>
                  <a:lnTo>
                    <a:pt x="890" y="747"/>
                  </a:lnTo>
                  <a:lnTo>
                    <a:pt x="895" y="766"/>
                  </a:lnTo>
                  <a:lnTo>
                    <a:pt x="915" y="724"/>
                  </a:lnTo>
                  <a:lnTo>
                    <a:pt x="926" y="701"/>
                  </a:lnTo>
                  <a:lnTo>
                    <a:pt x="929" y="696"/>
                  </a:lnTo>
                  <a:lnTo>
                    <a:pt x="930" y="695"/>
                  </a:lnTo>
                  <a:lnTo>
                    <a:pt x="930" y="696"/>
                  </a:lnTo>
                  <a:lnTo>
                    <a:pt x="927" y="701"/>
                  </a:lnTo>
                  <a:lnTo>
                    <a:pt x="921" y="716"/>
                  </a:lnTo>
                  <a:lnTo>
                    <a:pt x="912" y="739"/>
                  </a:lnTo>
                  <a:lnTo>
                    <a:pt x="900" y="764"/>
                  </a:lnTo>
                  <a:lnTo>
                    <a:pt x="889" y="788"/>
                  </a:lnTo>
                  <a:lnTo>
                    <a:pt x="889" y="796"/>
                  </a:lnTo>
                  <a:lnTo>
                    <a:pt x="892" y="805"/>
                  </a:lnTo>
                  <a:lnTo>
                    <a:pt x="893" y="814"/>
                  </a:lnTo>
                  <a:lnTo>
                    <a:pt x="896" y="824"/>
                  </a:lnTo>
                  <a:lnTo>
                    <a:pt x="900" y="833"/>
                  </a:lnTo>
                  <a:lnTo>
                    <a:pt x="904" y="840"/>
                  </a:lnTo>
                  <a:lnTo>
                    <a:pt x="907" y="846"/>
                  </a:lnTo>
                  <a:lnTo>
                    <a:pt x="912" y="850"/>
                  </a:lnTo>
                  <a:lnTo>
                    <a:pt x="910" y="852"/>
                  </a:lnTo>
                  <a:lnTo>
                    <a:pt x="907" y="852"/>
                  </a:lnTo>
                  <a:lnTo>
                    <a:pt x="905" y="853"/>
                  </a:lnTo>
                  <a:lnTo>
                    <a:pt x="902" y="852"/>
                  </a:lnTo>
                  <a:lnTo>
                    <a:pt x="900" y="852"/>
                  </a:lnTo>
                  <a:lnTo>
                    <a:pt x="896" y="851"/>
                  </a:lnTo>
                  <a:lnTo>
                    <a:pt x="893" y="851"/>
                  </a:lnTo>
                  <a:lnTo>
                    <a:pt x="889" y="850"/>
                  </a:lnTo>
                  <a:lnTo>
                    <a:pt x="887" y="840"/>
                  </a:lnTo>
                  <a:lnTo>
                    <a:pt x="884" y="830"/>
                  </a:lnTo>
                  <a:lnTo>
                    <a:pt x="882" y="819"/>
                  </a:lnTo>
                  <a:lnTo>
                    <a:pt x="880" y="808"/>
                  </a:lnTo>
                  <a:lnTo>
                    <a:pt x="877" y="797"/>
                  </a:lnTo>
                  <a:lnTo>
                    <a:pt x="876" y="787"/>
                  </a:lnTo>
                  <a:lnTo>
                    <a:pt x="876" y="776"/>
                  </a:lnTo>
                  <a:lnTo>
                    <a:pt x="877" y="766"/>
                  </a:lnTo>
                  <a:lnTo>
                    <a:pt x="877" y="762"/>
                  </a:lnTo>
                  <a:lnTo>
                    <a:pt x="877" y="757"/>
                  </a:lnTo>
                  <a:lnTo>
                    <a:pt x="876" y="753"/>
                  </a:lnTo>
                  <a:lnTo>
                    <a:pt x="875" y="749"/>
                  </a:lnTo>
                  <a:lnTo>
                    <a:pt x="874" y="745"/>
                  </a:lnTo>
                  <a:lnTo>
                    <a:pt x="873" y="740"/>
                  </a:lnTo>
                  <a:lnTo>
                    <a:pt x="873" y="737"/>
                  </a:lnTo>
                  <a:lnTo>
                    <a:pt x="873" y="732"/>
                  </a:lnTo>
                  <a:lnTo>
                    <a:pt x="865" y="731"/>
                  </a:lnTo>
                  <a:lnTo>
                    <a:pt x="859" y="730"/>
                  </a:lnTo>
                  <a:lnTo>
                    <a:pt x="853" y="730"/>
                  </a:lnTo>
                  <a:lnTo>
                    <a:pt x="846" y="730"/>
                  </a:lnTo>
                  <a:lnTo>
                    <a:pt x="840" y="731"/>
                  </a:lnTo>
                  <a:lnTo>
                    <a:pt x="834" y="731"/>
                  </a:lnTo>
                  <a:lnTo>
                    <a:pt x="828" y="732"/>
                  </a:lnTo>
                  <a:lnTo>
                    <a:pt x="821" y="732"/>
                  </a:lnTo>
                  <a:lnTo>
                    <a:pt x="820" y="739"/>
                  </a:lnTo>
                  <a:lnTo>
                    <a:pt x="818" y="745"/>
                  </a:lnTo>
                  <a:lnTo>
                    <a:pt x="814" y="752"/>
                  </a:lnTo>
                  <a:lnTo>
                    <a:pt x="811" y="759"/>
                  </a:lnTo>
                  <a:lnTo>
                    <a:pt x="806" y="766"/>
                  </a:lnTo>
                  <a:lnTo>
                    <a:pt x="802" y="772"/>
                  </a:lnTo>
                  <a:lnTo>
                    <a:pt x="800" y="778"/>
                  </a:lnTo>
                  <a:lnTo>
                    <a:pt x="799" y="783"/>
                  </a:lnTo>
                  <a:lnTo>
                    <a:pt x="794" y="783"/>
                  </a:lnTo>
                  <a:lnTo>
                    <a:pt x="788" y="783"/>
                  </a:lnTo>
                  <a:lnTo>
                    <a:pt x="784" y="778"/>
                  </a:lnTo>
                  <a:lnTo>
                    <a:pt x="781" y="774"/>
                  </a:lnTo>
                  <a:lnTo>
                    <a:pt x="778" y="768"/>
                  </a:lnTo>
                  <a:lnTo>
                    <a:pt x="777" y="763"/>
                  </a:lnTo>
                  <a:lnTo>
                    <a:pt x="775" y="751"/>
                  </a:lnTo>
                  <a:lnTo>
                    <a:pt x="772" y="739"/>
                  </a:lnTo>
                  <a:lnTo>
                    <a:pt x="771" y="728"/>
                  </a:lnTo>
                  <a:lnTo>
                    <a:pt x="768" y="718"/>
                  </a:lnTo>
                  <a:lnTo>
                    <a:pt x="765" y="714"/>
                  </a:lnTo>
                  <a:lnTo>
                    <a:pt x="763" y="709"/>
                  </a:lnTo>
                  <a:lnTo>
                    <a:pt x="759" y="707"/>
                  </a:lnTo>
                  <a:lnTo>
                    <a:pt x="753" y="705"/>
                  </a:lnTo>
                  <a:lnTo>
                    <a:pt x="750" y="709"/>
                  </a:lnTo>
                  <a:lnTo>
                    <a:pt x="744" y="718"/>
                  </a:lnTo>
                  <a:lnTo>
                    <a:pt x="738" y="727"/>
                  </a:lnTo>
                  <a:lnTo>
                    <a:pt x="733" y="738"/>
                  </a:lnTo>
                  <a:lnTo>
                    <a:pt x="728" y="750"/>
                  </a:lnTo>
                  <a:lnTo>
                    <a:pt x="724" y="761"/>
                  </a:lnTo>
                  <a:lnTo>
                    <a:pt x="721" y="770"/>
                  </a:lnTo>
                  <a:lnTo>
                    <a:pt x="720" y="777"/>
                  </a:lnTo>
                  <a:lnTo>
                    <a:pt x="715" y="780"/>
                  </a:lnTo>
                  <a:lnTo>
                    <a:pt x="710" y="781"/>
                  </a:lnTo>
                  <a:lnTo>
                    <a:pt x="706" y="783"/>
                  </a:lnTo>
                  <a:lnTo>
                    <a:pt x="700" y="784"/>
                  </a:lnTo>
                  <a:lnTo>
                    <a:pt x="694" y="787"/>
                  </a:lnTo>
                  <a:lnTo>
                    <a:pt x="688" y="788"/>
                  </a:lnTo>
                  <a:lnTo>
                    <a:pt x="682" y="788"/>
                  </a:lnTo>
                  <a:lnTo>
                    <a:pt x="675" y="788"/>
                  </a:lnTo>
                  <a:lnTo>
                    <a:pt x="676" y="780"/>
                  </a:lnTo>
                  <a:lnTo>
                    <a:pt x="676" y="771"/>
                  </a:lnTo>
                  <a:lnTo>
                    <a:pt x="677" y="763"/>
                  </a:lnTo>
                  <a:lnTo>
                    <a:pt x="678" y="755"/>
                  </a:lnTo>
                  <a:lnTo>
                    <a:pt x="679" y="746"/>
                  </a:lnTo>
                  <a:lnTo>
                    <a:pt x="679" y="738"/>
                  </a:lnTo>
                  <a:lnTo>
                    <a:pt x="681" y="730"/>
                  </a:lnTo>
                  <a:lnTo>
                    <a:pt x="681" y="721"/>
                  </a:lnTo>
                  <a:lnTo>
                    <a:pt x="669" y="726"/>
                  </a:lnTo>
                  <a:lnTo>
                    <a:pt x="660" y="732"/>
                  </a:lnTo>
                  <a:lnTo>
                    <a:pt x="653" y="740"/>
                  </a:lnTo>
                  <a:lnTo>
                    <a:pt x="647" y="749"/>
                  </a:lnTo>
                  <a:lnTo>
                    <a:pt x="644" y="758"/>
                  </a:lnTo>
                  <a:lnTo>
                    <a:pt x="640" y="768"/>
                  </a:lnTo>
                  <a:lnTo>
                    <a:pt x="638" y="778"/>
                  </a:lnTo>
                  <a:lnTo>
                    <a:pt x="635" y="788"/>
                  </a:lnTo>
                  <a:lnTo>
                    <a:pt x="619" y="788"/>
                  </a:lnTo>
                  <a:lnTo>
                    <a:pt x="619" y="784"/>
                  </a:lnTo>
                  <a:lnTo>
                    <a:pt x="620" y="781"/>
                  </a:lnTo>
                  <a:lnTo>
                    <a:pt x="621" y="778"/>
                  </a:lnTo>
                  <a:lnTo>
                    <a:pt x="621" y="775"/>
                  </a:lnTo>
                  <a:lnTo>
                    <a:pt x="622" y="772"/>
                  </a:lnTo>
                  <a:lnTo>
                    <a:pt x="623" y="770"/>
                  </a:lnTo>
                  <a:lnTo>
                    <a:pt x="625" y="768"/>
                  </a:lnTo>
                  <a:lnTo>
                    <a:pt x="625" y="766"/>
                  </a:lnTo>
                  <a:lnTo>
                    <a:pt x="625" y="764"/>
                  </a:lnTo>
                  <a:lnTo>
                    <a:pt x="623" y="761"/>
                  </a:lnTo>
                  <a:lnTo>
                    <a:pt x="622" y="758"/>
                  </a:lnTo>
                  <a:lnTo>
                    <a:pt x="621" y="755"/>
                  </a:lnTo>
                  <a:lnTo>
                    <a:pt x="621" y="751"/>
                  </a:lnTo>
                  <a:lnTo>
                    <a:pt x="620" y="749"/>
                  </a:lnTo>
                  <a:lnTo>
                    <a:pt x="619" y="746"/>
                  </a:lnTo>
                  <a:lnTo>
                    <a:pt x="619" y="744"/>
                  </a:lnTo>
                  <a:lnTo>
                    <a:pt x="613" y="744"/>
                  </a:lnTo>
                  <a:lnTo>
                    <a:pt x="608" y="744"/>
                  </a:lnTo>
                  <a:lnTo>
                    <a:pt x="597" y="756"/>
                  </a:lnTo>
                  <a:lnTo>
                    <a:pt x="588" y="770"/>
                  </a:lnTo>
                  <a:lnTo>
                    <a:pt x="577" y="786"/>
                  </a:lnTo>
                  <a:lnTo>
                    <a:pt x="567" y="801"/>
                  </a:lnTo>
                  <a:lnTo>
                    <a:pt x="557" y="817"/>
                  </a:lnTo>
                  <a:lnTo>
                    <a:pt x="546" y="831"/>
                  </a:lnTo>
                  <a:lnTo>
                    <a:pt x="541" y="837"/>
                  </a:lnTo>
                  <a:lnTo>
                    <a:pt x="535" y="842"/>
                  </a:lnTo>
                  <a:lnTo>
                    <a:pt x="529" y="846"/>
                  </a:lnTo>
                  <a:lnTo>
                    <a:pt x="523" y="850"/>
                  </a:lnTo>
                  <a:lnTo>
                    <a:pt x="517" y="732"/>
                  </a:lnTo>
                  <a:lnTo>
                    <a:pt x="495" y="732"/>
                  </a:lnTo>
                  <a:lnTo>
                    <a:pt x="494" y="738"/>
                  </a:lnTo>
                  <a:lnTo>
                    <a:pt x="489" y="746"/>
                  </a:lnTo>
                  <a:lnTo>
                    <a:pt x="483" y="757"/>
                  </a:lnTo>
                  <a:lnTo>
                    <a:pt x="476" y="768"/>
                  </a:lnTo>
                  <a:lnTo>
                    <a:pt x="467" y="777"/>
                  </a:lnTo>
                  <a:lnTo>
                    <a:pt x="459" y="786"/>
                  </a:lnTo>
                  <a:lnTo>
                    <a:pt x="455" y="789"/>
                  </a:lnTo>
                  <a:lnTo>
                    <a:pt x="451" y="792"/>
                  </a:lnTo>
                  <a:lnTo>
                    <a:pt x="447" y="794"/>
                  </a:lnTo>
                  <a:lnTo>
                    <a:pt x="445" y="794"/>
                  </a:lnTo>
                  <a:lnTo>
                    <a:pt x="445" y="790"/>
                  </a:lnTo>
                  <a:lnTo>
                    <a:pt x="445" y="786"/>
                  </a:lnTo>
                  <a:lnTo>
                    <a:pt x="446" y="782"/>
                  </a:lnTo>
                  <a:lnTo>
                    <a:pt x="447" y="777"/>
                  </a:lnTo>
                  <a:lnTo>
                    <a:pt x="448" y="772"/>
                  </a:lnTo>
                  <a:lnTo>
                    <a:pt x="449" y="769"/>
                  </a:lnTo>
                  <a:lnTo>
                    <a:pt x="449" y="764"/>
                  </a:lnTo>
                  <a:lnTo>
                    <a:pt x="449" y="761"/>
                  </a:lnTo>
                  <a:lnTo>
                    <a:pt x="447" y="756"/>
                  </a:lnTo>
                  <a:lnTo>
                    <a:pt x="443" y="751"/>
                  </a:lnTo>
                  <a:lnTo>
                    <a:pt x="440" y="746"/>
                  </a:lnTo>
                  <a:lnTo>
                    <a:pt x="435" y="741"/>
                  </a:lnTo>
                  <a:lnTo>
                    <a:pt x="432" y="737"/>
                  </a:lnTo>
                  <a:lnTo>
                    <a:pt x="428" y="733"/>
                  </a:lnTo>
                  <a:lnTo>
                    <a:pt x="424" y="730"/>
                  </a:lnTo>
                  <a:lnTo>
                    <a:pt x="422" y="726"/>
                  </a:lnTo>
                  <a:lnTo>
                    <a:pt x="416" y="726"/>
                  </a:lnTo>
                  <a:lnTo>
                    <a:pt x="410" y="726"/>
                  </a:lnTo>
                  <a:lnTo>
                    <a:pt x="405" y="733"/>
                  </a:lnTo>
                  <a:lnTo>
                    <a:pt x="401" y="743"/>
                  </a:lnTo>
                  <a:lnTo>
                    <a:pt x="395" y="755"/>
                  </a:lnTo>
                  <a:lnTo>
                    <a:pt x="389" y="766"/>
                  </a:lnTo>
                  <a:lnTo>
                    <a:pt x="381" y="777"/>
                  </a:lnTo>
                  <a:lnTo>
                    <a:pt x="373" y="786"/>
                  </a:lnTo>
                  <a:lnTo>
                    <a:pt x="368" y="788"/>
                  </a:lnTo>
                  <a:lnTo>
                    <a:pt x="364" y="789"/>
                  </a:lnTo>
                  <a:lnTo>
                    <a:pt x="359" y="790"/>
                  </a:lnTo>
                  <a:lnTo>
                    <a:pt x="354" y="788"/>
                  </a:lnTo>
                  <a:lnTo>
                    <a:pt x="354" y="782"/>
                  </a:lnTo>
                  <a:lnTo>
                    <a:pt x="355" y="774"/>
                  </a:lnTo>
                  <a:lnTo>
                    <a:pt x="355" y="765"/>
                  </a:lnTo>
                  <a:lnTo>
                    <a:pt x="356" y="757"/>
                  </a:lnTo>
                  <a:lnTo>
                    <a:pt x="358" y="749"/>
                  </a:lnTo>
                  <a:lnTo>
                    <a:pt x="359" y="741"/>
                  </a:lnTo>
                  <a:lnTo>
                    <a:pt x="359" y="733"/>
                  </a:lnTo>
                  <a:lnTo>
                    <a:pt x="360" y="726"/>
                  </a:lnTo>
                  <a:lnTo>
                    <a:pt x="342" y="709"/>
                  </a:lnTo>
                  <a:lnTo>
                    <a:pt x="342" y="712"/>
                  </a:lnTo>
                  <a:lnTo>
                    <a:pt x="340" y="715"/>
                  </a:lnTo>
                  <a:lnTo>
                    <a:pt x="337" y="718"/>
                  </a:lnTo>
                  <a:lnTo>
                    <a:pt x="334" y="721"/>
                  </a:lnTo>
                  <a:lnTo>
                    <a:pt x="331" y="724"/>
                  </a:lnTo>
                  <a:lnTo>
                    <a:pt x="328" y="727"/>
                  </a:lnTo>
                  <a:lnTo>
                    <a:pt x="327" y="730"/>
                  </a:lnTo>
                  <a:lnTo>
                    <a:pt x="325" y="732"/>
                  </a:lnTo>
                  <a:lnTo>
                    <a:pt x="323" y="733"/>
                  </a:lnTo>
                  <a:lnTo>
                    <a:pt x="321" y="734"/>
                  </a:lnTo>
                  <a:lnTo>
                    <a:pt x="318" y="736"/>
                  </a:lnTo>
                  <a:lnTo>
                    <a:pt x="316" y="738"/>
                  </a:lnTo>
                  <a:lnTo>
                    <a:pt x="314" y="745"/>
                  </a:lnTo>
                  <a:lnTo>
                    <a:pt x="311" y="753"/>
                  </a:lnTo>
                  <a:lnTo>
                    <a:pt x="310" y="762"/>
                  </a:lnTo>
                  <a:lnTo>
                    <a:pt x="309" y="770"/>
                  </a:lnTo>
                  <a:lnTo>
                    <a:pt x="309" y="777"/>
                  </a:lnTo>
                  <a:lnTo>
                    <a:pt x="309" y="783"/>
                  </a:lnTo>
                  <a:lnTo>
                    <a:pt x="309" y="778"/>
                  </a:lnTo>
                  <a:lnTo>
                    <a:pt x="306" y="775"/>
                  </a:lnTo>
                  <a:lnTo>
                    <a:pt x="305" y="771"/>
                  </a:lnTo>
                  <a:lnTo>
                    <a:pt x="302" y="768"/>
                  </a:lnTo>
                  <a:lnTo>
                    <a:pt x="298" y="764"/>
                  </a:lnTo>
                  <a:lnTo>
                    <a:pt x="294" y="762"/>
                  </a:lnTo>
                  <a:lnTo>
                    <a:pt x="291" y="761"/>
                  </a:lnTo>
                  <a:lnTo>
                    <a:pt x="286" y="761"/>
                  </a:lnTo>
                  <a:lnTo>
                    <a:pt x="286" y="756"/>
                  </a:lnTo>
                  <a:lnTo>
                    <a:pt x="285" y="751"/>
                  </a:lnTo>
                  <a:lnTo>
                    <a:pt x="285" y="746"/>
                  </a:lnTo>
                  <a:lnTo>
                    <a:pt x="284" y="740"/>
                  </a:lnTo>
                  <a:lnTo>
                    <a:pt x="283" y="736"/>
                  </a:lnTo>
                  <a:lnTo>
                    <a:pt x="281" y="731"/>
                  </a:lnTo>
                  <a:lnTo>
                    <a:pt x="281" y="725"/>
                  </a:lnTo>
                  <a:lnTo>
                    <a:pt x="280" y="721"/>
                  </a:lnTo>
                  <a:lnTo>
                    <a:pt x="279" y="720"/>
                  </a:lnTo>
                  <a:lnTo>
                    <a:pt x="277" y="720"/>
                  </a:lnTo>
                  <a:lnTo>
                    <a:pt x="274" y="719"/>
                  </a:lnTo>
                  <a:lnTo>
                    <a:pt x="272" y="718"/>
                  </a:lnTo>
                  <a:lnTo>
                    <a:pt x="268" y="716"/>
                  </a:lnTo>
                  <a:lnTo>
                    <a:pt x="266" y="716"/>
                  </a:lnTo>
                  <a:lnTo>
                    <a:pt x="262" y="715"/>
                  </a:lnTo>
                  <a:lnTo>
                    <a:pt x="259" y="715"/>
                  </a:lnTo>
                  <a:lnTo>
                    <a:pt x="257" y="720"/>
                  </a:lnTo>
                  <a:lnTo>
                    <a:pt x="257" y="724"/>
                  </a:lnTo>
                  <a:lnTo>
                    <a:pt x="256" y="728"/>
                  </a:lnTo>
                  <a:lnTo>
                    <a:pt x="256" y="733"/>
                  </a:lnTo>
                  <a:lnTo>
                    <a:pt x="255" y="738"/>
                  </a:lnTo>
                  <a:lnTo>
                    <a:pt x="256" y="743"/>
                  </a:lnTo>
                  <a:lnTo>
                    <a:pt x="256" y="749"/>
                  </a:lnTo>
                  <a:lnTo>
                    <a:pt x="259" y="755"/>
                  </a:lnTo>
                  <a:lnTo>
                    <a:pt x="257" y="749"/>
                  </a:lnTo>
                  <a:lnTo>
                    <a:pt x="255" y="741"/>
                  </a:lnTo>
                  <a:lnTo>
                    <a:pt x="253" y="734"/>
                  </a:lnTo>
                  <a:lnTo>
                    <a:pt x="248" y="727"/>
                  </a:lnTo>
                  <a:lnTo>
                    <a:pt x="238" y="712"/>
                  </a:lnTo>
                  <a:lnTo>
                    <a:pt x="228" y="695"/>
                  </a:lnTo>
                  <a:lnTo>
                    <a:pt x="216" y="678"/>
                  </a:lnTo>
                  <a:lnTo>
                    <a:pt x="206" y="659"/>
                  </a:lnTo>
                  <a:lnTo>
                    <a:pt x="201" y="650"/>
                  </a:lnTo>
                  <a:lnTo>
                    <a:pt x="199" y="640"/>
                  </a:lnTo>
                  <a:lnTo>
                    <a:pt x="197" y="629"/>
                  </a:lnTo>
                  <a:lnTo>
                    <a:pt x="197" y="620"/>
                  </a:lnTo>
                  <a:lnTo>
                    <a:pt x="187" y="620"/>
                  </a:lnTo>
                  <a:lnTo>
                    <a:pt x="180" y="623"/>
                  </a:lnTo>
                  <a:lnTo>
                    <a:pt x="174" y="627"/>
                  </a:lnTo>
                  <a:lnTo>
                    <a:pt x="169" y="633"/>
                  </a:lnTo>
                  <a:lnTo>
                    <a:pt x="166" y="640"/>
                  </a:lnTo>
                  <a:lnTo>
                    <a:pt x="163" y="648"/>
                  </a:lnTo>
                  <a:lnTo>
                    <a:pt x="161" y="657"/>
                  </a:lnTo>
                  <a:lnTo>
                    <a:pt x="160" y="666"/>
                  </a:lnTo>
                  <a:lnTo>
                    <a:pt x="160" y="685"/>
                  </a:lnTo>
                  <a:lnTo>
                    <a:pt x="161" y="705"/>
                  </a:lnTo>
                  <a:lnTo>
                    <a:pt x="162" y="722"/>
                  </a:lnTo>
                  <a:lnTo>
                    <a:pt x="162" y="738"/>
                  </a:lnTo>
                  <a:lnTo>
                    <a:pt x="162" y="727"/>
                  </a:lnTo>
                  <a:lnTo>
                    <a:pt x="160" y="716"/>
                  </a:lnTo>
                  <a:lnTo>
                    <a:pt x="157" y="705"/>
                  </a:lnTo>
                  <a:lnTo>
                    <a:pt x="154" y="691"/>
                  </a:lnTo>
                  <a:lnTo>
                    <a:pt x="144" y="663"/>
                  </a:lnTo>
                  <a:lnTo>
                    <a:pt x="135" y="633"/>
                  </a:lnTo>
                  <a:lnTo>
                    <a:pt x="124" y="604"/>
                  </a:lnTo>
                  <a:lnTo>
                    <a:pt x="114" y="576"/>
                  </a:lnTo>
                  <a:lnTo>
                    <a:pt x="111" y="563"/>
                  </a:lnTo>
                  <a:lnTo>
                    <a:pt x="108" y="551"/>
                  </a:lnTo>
                  <a:lnTo>
                    <a:pt x="106" y="539"/>
                  </a:lnTo>
                  <a:lnTo>
                    <a:pt x="106" y="529"/>
                  </a:lnTo>
                  <a:lnTo>
                    <a:pt x="104" y="529"/>
                  </a:lnTo>
                  <a:lnTo>
                    <a:pt x="101" y="531"/>
                  </a:lnTo>
                  <a:lnTo>
                    <a:pt x="99" y="531"/>
                  </a:lnTo>
                  <a:lnTo>
                    <a:pt x="97" y="532"/>
                  </a:lnTo>
                  <a:lnTo>
                    <a:pt x="94" y="533"/>
                  </a:lnTo>
                  <a:lnTo>
                    <a:pt x="91" y="534"/>
                  </a:lnTo>
                  <a:lnTo>
                    <a:pt x="87" y="534"/>
                  </a:lnTo>
                  <a:lnTo>
                    <a:pt x="83" y="535"/>
                  </a:lnTo>
                  <a:lnTo>
                    <a:pt x="83" y="546"/>
                  </a:lnTo>
                  <a:lnTo>
                    <a:pt x="83" y="557"/>
                  </a:lnTo>
                  <a:lnTo>
                    <a:pt x="83" y="569"/>
                  </a:lnTo>
                  <a:lnTo>
                    <a:pt x="82" y="581"/>
                  </a:lnTo>
                  <a:lnTo>
                    <a:pt x="82" y="591"/>
                  </a:lnTo>
                  <a:lnTo>
                    <a:pt x="81" y="603"/>
                  </a:lnTo>
                  <a:lnTo>
                    <a:pt x="80" y="614"/>
                  </a:lnTo>
                  <a:lnTo>
                    <a:pt x="77" y="625"/>
                  </a:lnTo>
                  <a:lnTo>
                    <a:pt x="74" y="625"/>
                  </a:lnTo>
                  <a:lnTo>
                    <a:pt x="69" y="625"/>
                  </a:lnTo>
                  <a:lnTo>
                    <a:pt x="66" y="623"/>
                  </a:lnTo>
                  <a:lnTo>
                    <a:pt x="61" y="621"/>
                  </a:lnTo>
                  <a:lnTo>
                    <a:pt x="57" y="620"/>
                  </a:lnTo>
                  <a:lnTo>
                    <a:pt x="52" y="618"/>
                  </a:lnTo>
                  <a:lnTo>
                    <a:pt x="49" y="616"/>
                  </a:lnTo>
                  <a:lnTo>
                    <a:pt x="44" y="614"/>
                  </a:lnTo>
                  <a:lnTo>
                    <a:pt x="55" y="372"/>
                  </a:lnTo>
                  <a:lnTo>
                    <a:pt x="52" y="372"/>
                  </a:lnTo>
                  <a:lnTo>
                    <a:pt x="49" y="373"/>
                  </a:lnTo>
                  <a:lnTo>
                    <a:pt x="45" y="376"/>
                  </a:lnTo>
                  <a:lnTo>
                    <a:pt x="42" y="377"/>
                  </a:lnTo>
                  <a:lnTo>
                    <a:pt x="37" y="379"/>
                  </a:lnTo>
                  <a:lnTo>
                    <a:pt x="33" y="382"/>
                  </a:lnTo>
                  <a:lnTo>
                    <a:pt x="30" y="383"/>
                  </a:lnTo>
                  <a:lnTo>
                    <a:pt x="27" y="383"/>
                  </a:lnTo>
                  <a:lnTo>
                    <a:pt x="26" y="392"/>
                  </a:lnTo>
                  <a:lnTo>
                    <a:pt x="25" y="402"/>
                  </a:lnTo>
                  <a:lnTo>
                    <a:pt x="24" y="411"/>
                  </a:lnTo>
                  <a:lnTo>
                    <a:pt x="21" y="422"/>
                  </a:lnTo>
                  <a:lnTo>
                    <a:pt x="19" y="432"/>
                  </a:lnTo>
                  <a:lnTo>
                    <a:pt x="18" y="441"/>
                  </a:lnTo>
                  <a:lnTo>
                    <a:pt x="17" y="449"/>
                  </a:lnTo>
                  <a:lnTo>
                    <a:pt x="16" y="455"/>
                  </a:lnTo>
                  <a:lnTo>
                    <a:pt x="13" y="453"/>
                  </a:lnTo>
                  <a:lnTo>
                    <a:pt x="11" y="449"/>
                  </a:lnTo>
                  <a:lnTo>
                    <a:pt x="8" y="446"/>
                  </a:lnTo>
                  <a:lnTo>
                    <a:pt x="6" y="440"/>
                  </a:lnTo>
                  <a:lnTo>
                    <a:pt x="2" y="428"/>
                  </a:lnTo>
                  <a:lnTo>
                    <a:pt x="1" y="414"/>
                  </a:lnTo>
                  <a:lnTo>
                    <a:pt x="0" y="397"/>
                  </a:lnTo>
                  <a:lnTo>
                    <a:pt x="0" y="378"/>
                  </a:lnTo>
                  <a:lnTo>
                    <a:pt x="0" y="359"/>
                  </a:lnTo>
                  <a:lnTo>
                    <a:pt x="2" y="339"/>
                  </a:lnTo>
                  <a:lnTo>
                    <a:pt x="6" y="298"/>
                  </a:lnTo>
                  <a:lnTo>
                    <a:pt x="11" y="260"/>
                  </a:lnTo>
                  <a:lnTo>
                    <a:pt x="17" y="229"/>
                  </a:lnTo>
                  <a:lnTo>
                    <a:pt x="21" y="208"/>
                  </a:lnTo>
                  <a:lnTo>
                    <a:pt x="29" y="204"/>
                  </a:lnTo>
                  <a:lnTo>
                    <a:pt x="36" y="199"/>
                  </a:lnTo>
                  <a:lnTo>
                    <a:pt x="44" y="194"/>
                  </a:lnTo>
                  <a:lnTo>
                    <a:pt x="54" y="190"/>
                  </a:lnTo>
                  <a:lnTo>
                    <a:pt x="62" y="185"/>
                  </a:lnTo>
                  <a:lnTo>
                    <a:pt x="72" y="180"/>
                  </a:lnTo>
                  <a:lnTo>
                    <a:pt x="80" y="177"/>
                  </a:lnTo>
                  <a:lnTo>
                    <a:pt x="89" y="174"/>
                  </a:lnTo>
                  <a:lnTo>
                    <a:pt x="88" y="177"/>
                  </a:lnTo>
                  <a:lnTo>
                    <a:pt x="86" y="181"/>
                  </a:lnTo>
                  <a:lnTo>
                    <a:pt x="83" y="185"/>
                  </a:lnTo>
                  <a:lnTo>
                    <a:pt x="79" y="190"/>
                  </a:lnTo>
                  <a:lnTo>
                    <a:pt x="74" y="192"/>
                  </a:lnTo>
                  <a:lnTo>
                    <a:pt x="68" y="194"/>
                  </a:lnTo>
                  <a:lnTo>
                    <a:pt x="62" y="194"/>
                  </a:lnTo>
                  <a:lnTo>
                    <a:pt x="55" y="191"/>
                  </a:lnTo>
                  <a:close/>
                </a:path>
              </a:pathLst>
            </a:custGeom>
            <a:solidFill>
              <a:srgbClr val="875728"/>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4" name="Freeform 30"/>
            <p:cNvSpPr>
              <a:spLocks noEditPoints="1"/>
            </p:cNvSpPr>
            <p:nvPr/>
          </p:nvSpPr>
          <p:spPr bwMode="auto">
            <a:xfrm>
              <a:off x="2054" y="3731"/>
              <a:ext cx="81" cy="146"/>
            </a:xfrm>
            <a:custGeom>
              <a:avLst/>
              <a:gdLst/>
              <a:ahLst/>
              <a:cxnLst>
                <a:cxn ang="0">
                  <a:pos x="384" y="231"/>
                </a:cxn>
                <a:cxn ang="0">
                  <a:pos x="374" y="271"/>
                </a:cxn>
                <a:cxn ang="0">
                  <a:pos x="364" y="231"/>
                </a:cxn>
                <a:cxn ang="0">
                  <a:pos x="327" y="341"/>
                </a:cxn>
                <a:cxn ang="0">
                  <a:pos x="321" y="437"/>
                </a:cxn>
                <a:cxn ang="0">
                  <a:pos x="280" y="524"/>
                </a:cxn>
                <a:cxn ang="0">
                  <a:pos x="268" y="505"/>
                </a:cxn>
                <a:cxn ang="0">
                  <a:pos x="242" y="598"/>
                </a:cxn>
                <a:cxn ang="0">
                  <a:pos x="227" y="606"/>
                </a:cxn>
                <a:cxn ang="0">
                  <a:pos x="215" y="410"/>
                </a:cxn>
                <a:cxn ang="0">
                  <a:pos x="236" y="368"/>
                </a:cxn>
                <a:cxn ang="0">
                  <a:pos x="260" y="404"/>
                </a:cxn>
                <a:cxn ang="0">
                  <a:pos x="294" y="293"/>
                </a:cxn>
                <a:cxn ang="0">
                  <a:pos x="320" y="190"/>
                </a:cxn>
                <a:cxn ang="0">
                  <a:pos x="342" y="212"/>
                </a:cxn>
                <a:cxn ang="0">
                  <a:pos x="329" y="110"/>
                </a:cxn>
                <a:cxn ang="0">
                  <a:pos x="339" y="218"/>
                </a:cxn>
                <a:cxn ang="0">
                  <a:pos x="308" y="155"/>
                </a:cxn>
                <a:cxn ang="0">
                  <a:pos x="294" y="203"/>
                </a:cxn>
                <a:cxn ang="0">
                  <a:pos x="274" y="265"/>
                </a:cxn>
                <a:cxn ang="0">
                  <a:pos x="261" y="260"/>
                </a:cxn>
                <a:cxn ang="0">
                  <a:pos x="258" y="333"/>
                </a:cxn>
                <a:cxn ang="0">
                  <a:pos x="229" y="314"/>
                </a:cxn>
                <a:cxn ang="0">
                  <a:pos x="196" y="299"/>
                </a:cxn>
                <a:cxn ang="0">
                  <a:pos x="192" y="399"/>
                </a:cxn>
                <a:cxn ang="0">
                  <a:pos x="155" y="404"/>
                </a:cxn>
                <a:cxn ang="0">
                  <a:pos x="163" y="467"/>
                </a:cxn>
                <a:cxn ang="0">
                  <a:pos x="129" y="499"/>
                </a:cxn>
                <a:cxn ang="0">
                  <a:pos x="128" y="527"/>
                </a:cxn>
                <a:cxn ang="0">
                  <a:pos x="73" y="530"/>
                </a:cxn>
                <a:cxn ang="0">
                  <a:pos x="50" y="529"/>
                </a:cxn>
                <a:cxn ang="0">
                  <a:pos x="5" y="492"/>
                </a:cxn>
                <a:cxn ang="0">
                  <a:pos x="25" y="557"/>
                </a:cxn>
                <a:cxn ang="0">
                  <a:pos x="80" y="636"/>
                </a:cxn>
                <a:cxn ang="0">
                  <a:pos x="87" y="602"/>
                </a:cxn>
                <a:cxn ang="0">
                  <a:pos x="105" y="598"/>
                </a:cxn>
                <a:cxn ang="0">
                  <a:pos x="149" y="629"/>
                </a:cxn>
                <a:cxn ang="0">
                  <a:pos x="153" y="564"/>
                </a:cxn>
                <a:cxn ang="0">
                  <a:pos x="179" y="561"/>
                </a:cxn>
                <a:cxn ang="0">
                  <a:pos x="182" y="629"/>
                </a:cxn>
                <a:cxn ang="0">
                  <a:pos x="198" y="671"/>
                </a:cxn>
                <a:cxn ang="0">
                  <a:pos x="187" y="713"/>
                </a:cxn>
                <a:cxn ang="0">
                  <a:pos x="230" y="737"/>
                </a:cxn>
                <a:cxn ang="0">
                  <a:pos x="265" y="789"/>
                </a:cxn>
                <a:cxn ang="0">
                  <a:pos x="296" y="872"/>
                </a:cxn>
                <a:cxn ang="0">
                  <a:pos x="309" y="811"/>
                </a:cxn>
                <a:cxn ang="0">
                  <a:pos x="351" y="783"/>
                </a:cxn>
                <a:cxn ang="0">
                  <a:pos x="304" y="545"/>
                </a:cxn>
                <a:cxn ang="0">
                  <a:pos x="386" y="416"/>
                </a:cxn>
                <a:cxn ang="0">
                  <a:pos x="430" y="281"/>
                </a:cxn>
                <a:cxn ang="0">
                  <a:pos x="404" y="118"/>
                </a:cxn>
                <a:cxn ang="0">
                  <a:pos x="370" y="2"/>
                </a:cxn>
                <a:cxn ang="0">
                  <a:pos x="371" y="41"/>
                </a:cxn>
                <a:cxn ang="0">
                  <a:pos x="466" y="163"/>
                </a:cxn>
                <a:cxn ang="0">
                  <a:pos x="458" y="112"/>
                </a:cxn>
                <a:cxn ang="0">
                  <a:pos x="436" y="94"/>
                </a:cxn>
                <a:cxn ang="0">
                  <a:pos x="430" y="132"/>
                </a:cxn>
                <a:cxn ang="0">
                  <a:pos x="416" y="52"/>
                </a:cxn>
                <a:cxn ang="0">
                  <a:pos x="389" y="18"/>
                </a:cxn>
                <a:cxn ang="0">
                  <a:pos x="386" y="12"/>
                </a:cxn>
              </a:cxnLst>
              <a:rect l="0" t="0" r="r" b="b"/>
              <a:pathLst>
                <a:path w="488" h="880">
                  <a:moveTo>
                    <a:pt x="353" y="51"/>
                  </a:moveTo>
                  <a:lnTo>
                    <a:pt x="360" y="76"/>
                  </a:lnTo>
                  <a:lnTo>
                    <a:pt x="368" y="106"/>
                  </a:lnTo>
                  <a:lnTo>
                    <a:pt x="377" y="137"/>
                  </a:lnTo>
                  <a:lnTo>
                    <a:pt x="383" y="170"/>
                  </a:lnTo>
                  <a:lnTo>
                    <a:pt x="384" y="186"/>
                  </a:lnTo>
                  <a:lnTo>
                    <a:pt x="385" y="201"/>
                  </a:lnTo>
                  <a:lnTo>
                    <a:pt x="385" y="217"/>
                  </a:lnTo>
                  <a:lnTo>
                    <a:pt x="384" y="231"/>
                  </a:lnTo>
                  <a:lnTo>
                    <a:pt x="381" y="244"/>
                  </a:lnTo>
                  <a:lnTo>
                    <a:pt x="378" y="256"/>
                  </a:lnTo>
                  <a:lnTo>
                    <a:pt x="372" y="267"/>
                  </a:lnTo>
                  <a:lnTo>
                    <a:pt x="365" y="277"/>
                  </a:lnTo>
                  <a:lnTo>
                    <a:pt x="367" y="277"/>
                  </a:lnTo>
                  <a:lnTo>
                    <a:pt x="368" y="275"/>
                  </a:lnTo>
                  <a:lnTo>
                    <a:pt x="371" y="274"/>
                  </a:lnTo>
                  <a:lnTo>
                    <a:pt x="372" y="273"/>
                  </a:lnTo>
                  <a:lnTo>
                    <a:pt x="374" y="271"/>
                  </a:lnTo>
                  <a:lnTo>
                    <a:pt x="374" y="269"/>
                  </a:lnTo>
                  <a:lnTo>
                    <a:pt x="376" y="267"/>
                  </a:lnTo>
                  <a:lnTo>
                    <a:pt x="376" y="265"/>
                  </a:lnTo>
                  <a:lnTo>
                    <a:pt x="376" y="259"/>
                  </a:lnTo>
                  <a:lnTo>
                    <a:pt x="374" y="253"/>
                  </a:lnTo>
                  <a:lnTo>
                    <a:pt x="373" y="247"/>
                  </a:lnTo>
                  <a:lnTo>
                    <a:pt x="371" y="241"/>
                  </a:lnTo>
                  <a:lnTo>
                    <a:pt x="368" y="236"/>
                  </a:lnTo>
                  <a:lnTo>
                    <a:pt x="364" y="231"/>
                  </a:lnTo>
                  <a:lnTo>
                    <a:pt x="359" y="228"/>
                  </a:lnTo>
                  <a:lnTo>
                    <a:pt x="353" y="225"/>
                  </a:lnTo>
                  <a:lnTo>
                    <a:pt x="342" y="366"/>
                  </a:lnTo>
                  <a:lnTo>
                    <a:pt x="340" y="362"/>
                  </a:lnTo>
                  <a:lnTo>
                    <a:pt x="337" y="358"/>
                  </a:lnTo>
                  <a:lnTo>
                    <a:pt x="335" y="354"/>
                  </a:lnTo>
                  <a:lnTo>
                    <a:pt x="333" y="349"/>
                  </a:lnTo>
                  <a:lnTo>
                    <a:pt x="330" y="346"/>
                  </a:lnTo>
                  <a:lnTo>
                    <a:pt x="327" y="341"/>
                  </a:lnTo>
                  <a:lnTo>
                    <a:pt x="323" y="337"/>
                  </a:lnTo>
                  <a:lnTo>
                    <a:pt x="320" y="333"/>
                  </a:lnTo>
                  <a:lnTo>
                    <a:pt x="316" y="342"/>
                  </a:lnTo>
                  <a:lnTo>
                    <a:pt x="315" y="353"/>
                  </a:lnTo>
                  <a:lnTo>
                    <a:pt x="314" y="364"/>
                  </a:lnTo>
                  <a:lnTo>
                    <a:pt x="315" y="375"/>
                  </a:lnTo>
                  <a:lnTo>
                    <a:pt x="317" y="399"/>
                  </a:lnTo>
                  <a:lnTo>
                    <a:pt x="321" y="424"/>
                  </a:lnTo>
                  <a:lnTo>
                    <a:pt x="321" y="437"/>
                  </a:lnTo>
                  <a:lnTo>
                    <a:pt x="322" y="449"/>
                  </a:lnTo>
                  <a:lnTo>
                    <a:pt x="321" y="462"/>
                  </a:lnTo>
                  <a:lnTo>
                    <a:pt x="318" y="476"/>
                  </a:lnTo>
                  <a:lnTo>
                    <a:pt x="315" y="488"/>
                  </a:lnTo>
                  <a:lnTo>
                    <a:pt x="310" y="501"/>
                  </a:lnTo>
                  <a:lnTo>
                    <a:pt x="302" y="513"/>
                  </a:lnTo>
                  <a:lnTo>
                    <a:pt x="291" y="524"/>
                  </a:lnTo>
                  <a:lnTo>
                    <a:pt x="286" y="524"/>
                  </a:lnTo>
                  <a:lnTo>
                    <a:pt x="280" y="524"/>
                  </a:lnTo>
                  <a:lnTo>
                    <a:pt x="279" y="520"/>
                  </a:lnTo>
                  <a:lnTo>
                    <a:pt x="278" y="515"/>
                  </a:lnTo>
                  <a:lnTo>
                    <a:pt x="277" y="510"/>
                  </a:lnTo>
                  <a:lnTo>
                    <a:pt x="274" y="505"/>
                  </a:lnTo>
                  <a:lnTo>
                    <a:pt x="272" y="501"/>
                  </a:lnTo>
                  <a:lnTo>
                    <a:pt x="271" y="497"/>
                  </a:lnTo>
                  <a:lnTo>
                    <a:pt x="269" y="493"/>
                  </a:lnTo>
                  <a:lnTo>
                    <a:pt x="268" y="490"/>
                  </a:lnTo>
                  <a:lnTo>
                    <a:pt x="268" y="505"/>
                  </a:lnTo>
                  <a:lnTo>
                    <a:pt x="265" y="520"/>
                  </a:lnTo>
                  <a:lnTo>
                    <a:pt x="261" y="534"/>
                  </a:lnTo>
                  <a:lnTo>
                    <a:pt x="258" y="548"/>
                  </a:lnTo>
                  <a:lnTo>
                    <a:pt x="254" y="561"/>
                  </a:lnTo>
                  <a:lnTo>
                    <a:pt x="249" y="575"/>
                  </a:lnTo>
                  <a:lnTo>
                    <a:pt x="247" y="586"/>
                  </a:lnTo>
                  <a:lnTo>
                    <a:pt x="247" y="597"/>
                  </a:lnTo>
                  <a:lnTo>
                    <a:pt x="244" y="597"/>
                  </a:lnTo>
                  <a:lnTo>
                    <a:pt x="242" y="598"/>
                  </a:lnTo>
                  <a:lnTo>
                    <a:pt x="240" y="600"/>
                  </a:lnTo>
                  <a:lnTo>
                    <a:pt x="238" y="601"/>
                  </a:lnTo>
                  <a:lnTo>
                    <a:pt x="237" y="603"/>
                  </a:lnTo>
                  <a:lnTo>
                    <a:pt x="236" y="604"/>
                  </a:lnTo>
                  <a:lnTo>
                    <a:pt x="235" y="607"/>
                  </a:lnTo>
                  <a:lnTo>
                    <a:pt x="235" y="609"/>
                  </a:lnTo>
                  <a:lnTo>
                    <a:pt x="231" y="608"/>
                  </a:lnTo>
                  <a:lnTo>
                    <a:pt x="229" y="607"/>
                  </a:lnTo>
                  <a:lnTo>
                    <a:pt x="227" y="606"/>
                  </a:lnTo>
                  <a:lnTo>
                    <a:pt x="224" y="603"/>
                  </a:lnTo>
                  <a:lnTo>
                    <a:pt x="223" y="601"/>
                  </a:lnTo>
                  <a:lnTo>
                    <a:pt x="222" y="600"/>
                  </a:lnTo>
                  <a:lnTo>
                    <a:pt x="219" y="598"/>
                  </a:lnTo>
                  <a:lnTo>
                    <a:pt x="218" y="597"/>
                  </a:lnTo>
                  <a:lnTo>
                    <a:pt x="206" y="406"/>
                  </a:lnTo>
                  <a:lnTo>
                    <a:pt x="209" y="406"/>
                  </a:lnTo>
                  <a:lnTo>
                    <a:pt x="212" y="408"/>
                  </a:lnTo>
                  <a:lnTo>
                    <a:pt x="215" y="410"/>
                  </a:lnTo>
                  <a:lnTo>
                    <a:pt x="218" y="411"/>
                  </a:lnTo>
                  <a:lnTo>
                    <a:pt x="222" y="414"/>
                  </a:lnTo>
                  <a:lnTo>
                    <a:pt x="224" y="415"/>
                  </a:lnTo>
                  <a:lnTo>
                    <a:pt x="227" y="417"/>
                  </a:lnTo>
                  <a:lnTo>
                    <a:pt x="229" y="417"/>
                  </a:lnTo>
                  <a:lnTo>
                    <a:pt x="229" y="366"/>
                  </a:lnTo>
                  <a:lnTo>
                    <a:pt x="231" y="367"/>
                  </a:lnTo>
                  <a:lnTo>
                    <a:pt x="234" y="367"/>
                  </a:lnTo>
                  <a:lnTo>
                    <a:pt x="236" y="368"/>
                  </a:lnTo>
                  <a:lnTo>
                    <a:pt x="238" y="370"/>
                  </a:lnTo>
                  <a:lnTo>
                    <a:pt x="241" y="371"/>
                  </a:lnTo>
                  <a:lnTo>
                    <a:pt x="244" y="371"/>
                  </a:lnTo>
                  <a:lnTo>
                    <a:pt x="248" y="372"/>
                  </a:lnTo>
                  <a:lnTo>
                    <a:pt x="252" y="372"/>
                  </a:lnTo>
                  <a:lnTo>
                    <a:pt x="253" y="378"/>
                  </a:lnTo>
                  <a:lnTo>
                    <a:pt x="254" y="385"/>
                  </a:lnTo>
                  <a:lnTo>
                    <a:pt x="258" y="395"/>
                  </a:lnTo>
                  <a:lnTo>
                    <a:pt x="260" y="404"/>
                  </a:lnTo>
                  <a:lnTo>
                    <a:pt x="263" y="414"/>
                  </a:lnTo>
                  <a:lnTo>
                    <a:pt x="266" y="423"/>
                  </a:lnTo>
                  <a:lnTo>
                    <a:pt x="268" y="433"/>
                  </a:lnTo>
                  <a:lnTo>
                    <a:pt x="268" y="440"/>
                  </a:lnTo>
                  <a:lnTo>
                    <a:pt x="274" y="287"/>
                  </a:lnTo>
                  <a:lnTo>
                    <a:pt x="279" y="288"/>
                  </a:lnTo>
                  <a:lnTo>
                    <a:pt x="284" y="290"/>
                  </a:lnTo>
                  <a:lnTo>
                    <a:pt x="289" y="291"/>
                  </a:lnTo>
                  <a:lnTo>
                    <a:pt x="294" y="293"/>
                  </a:lnTo>
                  <a:lnTo>
                    <a:pt x="299" y="296"/>
                  </a:lnTo>
                  <a:lnTo>
                    <a:pt x="304" y="297"/>
                  </a:lnTo>
                  <a:lnTo>
                    <a:pt x="310" y="298"/>
                  </a:lnTo>
                  <a:lnTo>
                    <a:pt x="314" y="299"/>
                  </a:lnTo>
                  <a:lnTo>
                    <a:pt x="314" y="304"/>
                  </a:lnTo>
                  <a:lnTo>
                    <a:pt x="314" y="310"/>
                  </a:lnTo>
                  <a:lnTo>
                    <a:pt x="309" y="186"/>
                  </a:lnTo>
                  <a:lnTo>
                    <a:pt x="315" y="187"/>
                  </a:lnTo>
                  <a:lnTo>
                    <a:pt x="320" y="190"/>
                  </a:lnTo>
                  <a:lnTo>
                    <a:pt x="325" y="194"/>
                  </a:lnTo>
                  <a:lnTo>
                    <a:pt x="330" y="199"/>
                  </a:lnTo>
                  <a:lnTo>
                    <a:pt x="335" y="204"/>
                  </a:lnTo>
                  <a:lnTo>
                    <a:pt x="339" y="210"/>
                  </a:lnTo>
                  <a:lnTo>
                    <a:pt x="343" y="216"/>
                  </a:lnTo>
                  <a:lnTo>
                    <a:pt x="348" y="221"/>
                  </a:lnTo>
                  <a:lnTo>
                    <a:pt x="346" y="219"/>
                  </a:lnTo>
                  <a:lnTo>
                    <a:pt x="343" y="216"/>
                  </a:lnTo>
                  <a:lnTo>
                    <a:pt x="342" y="212"/>
                  </a:lnTo>
                  <a:lnTo>
                    <a:pt x="341" y="206"/>
                  </a:lnTo>
                  <a:lnTo>
                    <a:pt x="339" y="192"/>
                  </a:lnTo>
                  <a:lnTo>
                    <a:pt x="337" y="175"/>
                  </a:lnTo>
                  <a:lnTo>
                    <a:pt x="337" y="156"/>
                  </a:lnTo>
                  <a:lnTo>
                    <a:pt x="336" y="139"/>
                  </a:lnTo>
                  <a:lnTo>
                    <a:pt x="336" y="124"/>
                  </a:lnTo>
                  <a:lnTo>
                    <a:pt x="336" y="113"/>
                  </a:lnTo>
                  <a:lnTo>
                    <a:pt x="330" y="107"/>
                  </a:lnTo>
                  <a:lnTo>
                    <a:pt x="329" y="110"/>
                  </a:lnTo>
                  <a:lnTo>
                    <a:pt x="328" y="114"/>
                  </a:lnTo>
                  <a:lnTo>
                    <a:pt x="328" y="120"/>
                  </a:lnTo>
                  <a:lnTo>
                    <a:pt x="329" y="128"/>
                  </a:lnTo>
                  <a:lnTo>
                    <a:pt x="330" y="144"/>
                  </a:lnTo>
                  <a:lnTo>
                    <a:pt x="334" y="163"/>
                  </a:lnTo>
                  <a:lnTo>
                    <a:pt x="336" y="182"/>
                  </a:lnTo>
                  <a:lnTo>
                    <a:pt x="339" y="201"/>
                  </a:lnTo>
                  <a:lnTo>
                    <a:pt x="339" y="210"/>
                  </a:lnTo>
                  <a:lnTo>
                    <a:pt x="339" y="218"/>
                  </a:lnTo>
                  <a:lnTo>
                    <a:pt x="339" y="225"/>
                  </a:lnTo>
                  <a:lnTo>
                    <a:pt x="336" y="231"/>
                  </a:lnTo>
                  <a:lnTo>
                    <a:pt x="333" y="228"/>
                  </a:lnTo>
                  <a:lnTo>
                    <a:pt x="329" y="223"/>
                  </a:lnTo>
                  <a:lnTo>
                    <a:pt x="325" y="217"/>
                  </a:lnTo>
                  <a:lnTo>
                    <a:pt x="323" y="210"/>
                  </a:lnTo>
                  <a:lnTo>
                    <a:pt x="318" y="192"/>
                  </a:lnTo>
                  <a:lnTo>
                    <a:pt x="314" y="174"/>
                  </a:lnTo>
                  <a:lnTo>
                    <a:pt x="308" y="155"/>
                  </a:lnTo>
                  <a:lnTo>
                    <a:pt x="303" y="139"/>
                  </a:lnTo>
                  <a:lnTo>
                    <a:pt x="299" y="134"/>
                  </a:lnTo>
                  <a:lnTo>
                    <a:pt x="294" y="129"/>
                  </a:lnTo>
                  <a:lnTo>
                    <a:pt x="291" y="125"/>
                  </a:lnTo>
                  <a:lnTo>
                    <a:pt x="286" y="124"/>
                  </a:lnTo>
                  <a:lnTo>
                    <a:pt x="286" y="141"/>
                  </a:lnTo>
                  <a:lnTo>
                    <a:pt x="289" y="160"/>
                  </a:lnTo>
                  <a:lnTo>
                    <a:pt x="292" y="181"/>
                  </a:lnTo>
                  <a:lnTo>
                    <a:pt x="294" y="203"/>
                  </a:lnTo>
                  <a:lnTo>
                    <a:pt x="297" y="224"/>
                  </a:lnTo>
                  <a:lnTo>
                    <a:pt x="298" y="244"/>
                  </a:lnTo>
                  <a:lnTo>
                    <a:pt x="297" y="253"/>
                  </a:lnTo>
                  <a:lnTo>
                    <a:pt x="296" y="262"/>
                  </a:lnTo>
                  <a:lnTo>
                    <a:pt x="294" y="269"/>
                  </a:lnTo>
                  <a:lnTo>
                    <a:pt x="291" y="277"/>
                  </a:lnTo>
                  <a:lnTo>
                    <a:pt x="286" y="277"/>
                  </a:lnTo>
                  <a:lnTo>
                    <a:pt x="280" y="277"/>
                  </a:lnTo>
                  <a:lnTo>
                    <a:pt x="274" y="265"/>
                  </a:lnTo>
                  <a:lnTo>
                    <a:pt x="268" y="265"/>
                  </a:lnTo>
                  <a:lnTo>
                    <a:pt x="263" y="265"/>
                  </a:lnTo>
                  <a:lnTo>
                    <a:pt x="263" y="263"/>
                  </a:lnTo>
                  <a:lnTo>
                    <a:pt x="262" y="262"/>
                  </a:lnTo>
                  <a:lnTo>
                    <a:pt x="261" y="261"/>
                  </a:lnTo>
                  <a:lnTo>
                    <a:pt x="261" y="260"/>
                  </a:lnTo>
                  <a:lnTo>
                    <a:pt x="261" y="260"/>
                  </a:lnTo>
                  <a:lnTo>
                    <a:pt x="261" y="260"/>
                  </a:lnTo>
                  <a:lnTo>
                    <a:pt x="261" y="260"/>
                  </a:lnTo>
                  <a:lnTo>
                    <a:pt x="263" y="260"/>
                  </a:lnTo>
                  <a:lnTo>
                    <a:pt x="263" y="268"/>
                  </a:lnTo>
                  <a:lnTo>
                    <a:pt x="263" y="278"/>
                  </a:lnTo>
                  <a:lnTo>
                    <a:pt x="262" y="288"/>
                  </a:lnTo>
                  <a:lnTo>
                    <a:pt x="262" y="298"/>
                  </a:lnTo>
                  <a:lnTo>
                    <a:pt x="262" y="308"/>
                  </a:lnTo>
                  <a:lnTo>
                    <a:pt x="261" y="317"/>
                  </a:lnTo>
                  <a:lnTo>
                    <a:pt x="260" y="325"/>
                  </a:lnTo>
                  <a:lnTo>
                    <a:pt x="258" y="333"/>
                  </a:lnTo>
                  <a:lnTo>
                    <a:pt x="255" y="333"/>
                  </a:lnTo>
                  <a:lnTo>
                    <a:pt x="252" y="331"/>
                  </a:lnTo>
                  <a:lnTo>
                    <a:pt x="248" y="329"/>
                  </a:lnTo>
                  <a:lnTo>
                    <a:pt x="243" y="327"/>
                  </a:lnTo>
                  <a:lnTo>
                    <a:pt x="240" y="323"/>
                  </a:lnTo>
                  <a:lnTo>
                    <a:pt x="235" y="321"/>
                  </a:lnTo>
                  <a:lnTo>
                    <a:pt x="232" y="318"/>
                  </a:lnTo>
                  <a:lnTo>
                    <a:pt x="229" y="316"/>
                  </a:lnTo>
                  <a:lnTo>
                    <a:pt x="229" y="314"/>
                  </a:lnTo>
                  <a:lnTo>
                    <a:pt x="228" y="309"/>
                  </a:lnTo>
                  <a:lnTo>
                    <a:pt x="225" y="304"/>
                  </a:lnTo>
                  <a:lnTo>
                    <a:pt x="223" y="299"/>
                  </a:lnTo>
                  <a:lnTo>
                    <a:pt x="221" y="294"/>
                  </a:lnTo>
                  <a:lnTo>
                    <a:pt x="217" y="291"/>
                  </a:lnTo>
                  <a:lnTo>
                    <a:pt x="215" y="288"/>
                  </a:lnTo>
                  <a:lnTo>
                    <a:pt x="212" y="287"/>
                  </a:lnTo>
                  <a:lnTo>
                    <a:pt x="206" y="287"/>
                  </a:lnTo>
                  <a:lnTo>
                    <a:pt x="196" y="299"/>
                  </a:lnTo>
                  <a:lnTo>
                    <a:pt x="197" y="314"/>
                  </a:lnTo>
                  <a:lnTo>
                    <a:pt x="198" y="329"/>
                  </a:lnTo>
                  <a:lnTo>
                    <a:pt x="200" y="347"/>
                  </a:lnTo>
                  <a:lnTo>
                    <a:pt x="202" y="364"/>
                  </a:lnTo>
                  <a:lnTo>
                    <a:pt x="200" y="372"/>
                  </a:lnTo>
                  <a:lnTo>
                    <a:pt x="200" y="380"/>
                  </a:lnTo>
                  <a:lnTo>
                    <a:pt x="198" y="387"/>
                  </a:lnTo>
                  <a:lnTo>
                    <a:pt x="196" y="393"/>
                  </a:lnTo>
                  <a:lnTo>
                    <a:pt x="192" y="399"/>
                  </a:lnTo>
                  <a:lnTo>
                    <a:pt x="187" y="405"/>
                  </a:lnTo>
                  <a:lnTo>
                    <a:pt x="181" y="409"/>
                  </a:lnTo>
                  <a:lnTo>
                    <a:pt x="173" y="411"/>
                  </a:lnTo>
                  <a:lnTo>
                    <a:pt x="171" y="411"/>
                  </a:lnTo>
                  <a:lnTo>
                    <a:pt x="168" y="410"/>
                  </a:lnTo>
                  <a:lnTo>
                    <a:pt x="165" y="409"/>
                  </a:lnTo>
                  <a:lnTo>
                    <a:pt x="162" y="408"/>
                  </a:lnTo>
                  <a:lnTo>
                    <a:pt x="159" y="406"/>
                  </a:lnTo>
                  <a:lnTo>
                    <a:pt x="155" y="404"/>
                  </a:lnTo>
                  <a:lnTo>
                    <a:pt x="153" y="403"/>
                  </a:lnTo>
                  <a:lnTo>
                    <a:pt x="150" y="401"/>
                  </a:lnTo>
                  <a:lnTo>
                    <a:pt x="153" y="402"/>
                  </a:lnTo>
                  <a:lnTo>
                    <a:pt x="155" y="404"/>
                  </a:lnTo>
                  <a:lnTo>
                    <a:pt x="156" y="409"/>
                  </a:lnTo>
                  <a:lnTo>
                    <a:pt x="157" y="415"/>
                  </a:lnTo>
                  <a:lnTo>
                    <a:pt x="161" y="430"/>
                  </a:lnTo>
                  <a:lnTo>
                    <a:pt x="162" y="449"/>
                  </a:lnTo>
                  <a:lnTo>
                    <a:pt x="163" y="467"/>
                  </a:lnTo>
                  <a:lnTo>
                    <a:pt x="163" y="484"/>
                  </a:lnTo>
                  <a:lnTo>
                    <a:pt x="163" y="496"/>
                  </a:lnTo>
                  <a:lnTo>
                    <a:pt x="162" y="502"/>
                  </a:lnTo>
                  <a:lnTo>
                    <a:pt x="156" y="508"/>
                  </a:lnTo>
                  <a:lnTo>
                    <a:pt x="140" y="508"/>
                  </a:lnTo>
                  <a:lnTo>
                    <a:pt x="137" y="505"/>
                  </a:lnTo>
                  <a:lnTo>
                    <a:pt x="135" y="503"/>
                  </a:lnTo>
                  <a:lnTo>
                    <a:pt x="131" y="501"/>
                  </a:lnTo>
                  <a:lnTo>
                    <a:pt x="129" y="499"/>
                  </a:lnTo>
                  <a:lnTo>
                    <a:pt x="126" y="497"/>
                  </a:lnTo>
                  <a:lnTo>
                    <a:pt x="124" y="495"/>
                  </a:lnTo>
                  <a:lnTo>
                    <a:pt x="123" y="492"/>
                  </a:lnTo>
                  <a:lnTo>
                    <a:pt x="123" y="490"/>
                  </a:lnTo>
                  <a:lnTo>
                    <a:pt x="124" y="493"/>
                  </a:lnTo>
                  <a:lnTo>
                    <a:pt x="125" y="501"/>
                  </a:lnTo>
                  <a:lnTo>
                    <a:pt x="126" y="508"/>
                  </a:lnTo>
                  <a:lnTo>
                    <a:pt x="128" y="517"/>
                  </a:lnTo>
                  <a:lnTo>
                    <a:pt x="128" y="527"/>
                  </a:lnTo>
                  <a:lnTo>
                    <a:pt x="128" y="536"/>
                  </a:lnTo>
                  <a:lnTo>
                    <a:pt x="128" y="545"/>
                  </a:lnTo>
                  <a:lnTo>
                    <a:pt x="128" y="552"/>
                  </a:lnTo>
                  <a:lnTo>
                    <a:pt x="123" y="558"/>
                  </a:lnTo>
                  <a:lnTo>
                    <a:pt x="112" y="557"/>
                  </a:lnTo>
                  <a:lnTo>
                    <a:pt x="101" y="553"/>
                  </a:lnTo>
                  <a:lnTo>
                    <a:pt x="91" y="546"/>
                  </a:lnTo>
                  <a:lnTo>
                    <a:pt x="81" y="539"/>
                  </a:lnTo>
                  <a:lnTo>
                    <a:pt x="73" y="530"/>
                  </a:lnTo>
                  <a:lnTo>
                    <a:pt x="63" y="522"/>
                  </a:lnTo>
                  <a:lnTo>
                    <a:pt x="56" y="515"/>
                  </a:lnTo>
                  <a:lnTo>
                    <a:pt x="49" y="508"/>
                  </a:lnTo>
                  <a:lnTo>
                    <a:pt x="53" y="508"/>
                  </a:lnTo>
                  <a:lnTo>
                    <a:pt x="54" y="511"/>
                  </a:lnTo>
                  <a:lnTo>
                    <a:pt x="54" y="515"/>
                  </a:lnTo>
                  <a:lnTo>
                    <a:pt x="54" y="520"/>
                  </a:lnTo>
                  <a:lnTo>
                    <a:pt x="53" y="524"/>
                  </a:lnTo>
                  <a:lnTo>
                    <a:pt x="50" y="529"/>
                  </a:lnTo>
                  <a:lnTo>
                    <a:pt x="49" y="533"/>
                  </a:lnTo>
                  <a:lnTo>
                    <a:pt x="49" y="535"/>
                  </a:lnTo>
                  <a:lnTo>
                    <a:pt x="26" y="535"/>
                  </a:lnTo>
                  <a:lnTo>
                    <a:pt x="20" y="529"/>
                  </a:lnTo>
                  <a:lnTo>
                    <a:pt x="16" y="522"/>
                  </a:lnTo>
                  <a:lnTo>
                    <a:pt x="12" y="516"/>
                  </a:lnTo>
                  <a:lnTo>
                    <a:pt x="8" y="509"/>
                  </a:lnTo>
                  <a:lnTo>
                    <a:pt x="7" y="501"/>
                  </a:lnTo>
                  <a:lnTo>
                    <a:pt x="5" y="492"/>
                  </a:lnTo>
                  <a:lnTo>
                    <a:pt x="5" y="484"/>
                  </a:lnTo>
                  <a:lnTo>
                    <a:pt x="4" y="473"/>
                  </a:lnTo>
                  <a:lnTo>
                    <a:pt x="0" y="470"/>
                  </a:lnTo>
                  <a:lnTo>
                    <a:pt x="2" y="495"/>
                  </a:lnTo>
                  <a:lnTo>
                    <a:pt x="6" y="508"/>
                  </a:lnTo>
                  <a:lnTo>
                    <a:pt x="11" y="520"/>
                  </a:lnTo>
                  <a:lnTo>
                    <a:pt x="16" y="532"/>
                  </a:lnTo>
                  <a:lnTo>
                    <a:pt x="20" y="545"/>
                  </a:lnTo>
                  <a:lnTo>
                    <a:pt x="25" y="557"/>
                  </a:lnTo>
                  <a:lnTo>
                    <a:pt x="29" y="569"/>
                  </a:lnTo>
                  <a:lnTo>
                    <a:pt x="31" y="580"/>
                  </a:lnTo>
                  <a:lnTo>
                    <a:pt x="32" y="592"/>
                  </a:lnTo>
                  <a:lnTo>
                    <a:pt x="38" y="598"/>
                  </a:lnTo>
                  <a:lnTo>
                    <a:pt x="45" y="607"/>
                  </a:lnTo>
                  <a:lnTo>
                    <a:pt x="54" y="615"/>
                  </a:lnTo>
                  <a:lnTo>
                    <a:pt x="62" y="623"/>
                  </a:lnTo>
                  <a:lnTo>
                    <a:pt x="70" y="631"/>
                  </a:lnTo>
                  <a:lnTo>
                    <a:pt x="80" y="636"/>
                  </a:lnTo>
                  <a:lnTo>
                    <a:pt x="85" y="639"/>
                  </a:lnTo>
                  <a:lnTo>
                    <a:pt x="89" y="641"/>
                  </a:lnTo>
                  <a:lnTo>
                    <a:pt x="94" y="642"/>
                  </a:lnTo>
                  <a:lnTo>
                    <a:pt x="100" y="642"/>
                  </a:lnTo>
                  <a:lnTo>
                    <a:pt x="100" y="626"/>
                  </a:lnTo>
                  <a:lnTo>
                    <a:pt x="95" y="621"/>
                  </a:lnTo>
                  <a:lnTo>
                    <a:pt x="92" y="615"/>
                  </a:lnTo>
                  <a:lnTo>
                    <a:pt x="89" y="609"/>
                  </a:lnTo>
                  <a:lnTo>
                    <a:pt x="87" y="602"/>
                  </a:lnTo>
                  <a:lnTo>
                    <a:pt x="85" y="596"/>
                  </a:lnTo>
                  <a:lnTo>
                    <a:pt x="83" y="589"/>
                  </a:lnTo>
                  <a:lnTo>
                    <a:pt x="83" y="582"/>
                  </a:lnTo>
                  <a:lnTo>
                    <a:pt x="82" y="575"/>
                  </a:lnTo>
                  <a:lnTo>
                    <a:pt x="87" y="576"/>
                  </a:lnTo>
                  <a:lnTo>
                    <a:pt x="91" y="578"/>
                  </a:lnTo>
                  <a:lnTo>
                    <a:pt x="94" y="582"/>
                  </a:lnTo>
                  <a:lnTo>
                    <a:pt x="98" y="586"/>
                  </a:lnTo>
                  <a:lnTo>
                    <a:pt x="105" y="598"/>
                  </a:lnTo>
                  <a:lnTo>
                    <a:pt x="112" y="611"/>
                  </a:lnTo>
                  <a:lnTo>
                    <a:pt x="120" y="625"/>
                  </a:lnTo>
                  <a:lnTo>
                    <a:pt x="129" y="636"/>
                  </a:lnTo>
                  <a:lnTo>
                    <a:pt x="134" y="641"/>
                  </a:lnTo>
                  <a:lnTo>
                    <a:pt x="138" y="645"/>
                  </a:lnTo>
                  <a:lnTo>
                    <a:pt x="144" y="647"/>
                  </a:lnTo>
                  <a:lnTo>
                    <a:pt x="150" y="648"/>
                  </a:lnTo>
                  <a:lnTo>
                    <a:pt x="150" y="639"/>
                  </a:lnTo>
                  <a:lnTo>
                    <a:pt x="149" y="629"/>
                  </a:lnTo>
                  <a:lnTo>
                    <a:pt x="149" y="620"/>
                  </a:lnTo>
                  <a:lnTo>
                    <a:pt x="148" y="609"/>
                  </a:lnTo>
                  <a:lnTo>
                    <a:pt x="147" y="598"/>
                  </a:lnTo>
                  <a:lnTo>
                    <a:pt x="145" y="588"/>
                  </a:lnTo>
                  <a:lnTo>
                    <a:pt x="145" y="578"/>
                  </a:lnTo>
                  <a:lnTo>
                    <a:pt x="144" y="570"/>
                  </a:lnTo>
                  <a:lnTo>
                    <a:pt x="147" y="569"/>
                  </a:lnTo>
                  <a:lnTo>
                    <a:pt x="150" y="566"/>
                  </a:lnTo>
                  <a:lnTo>
                    <a:pt x="153" y="564"/>
                  </a:lnTo>
                  <a:lnTo>
                    <a:pt x="156" y="561"/>
                  </a:lnTo>
                  <a:lnTo>
                    <a:pt x="160" y="558"/>
                  </a:lnTo>
                  <a:lnTo>
                    <a:pt x="162" y="555"/>
                  </a:lnTo>
                  <a:lnTo>
                    <a:pt x="165" y="553"/>
                  </a:lnTo>
                  <a:lnTo>
                    <a:pt x="167" y="552"/>
                  </a:lnTo>
                  <a:lnTo>
                    <a:pt x="169" y="554"/>
                  </a:lnTo>
                  <a:lnTo>
                    <a:pt x="173" y="557"/>
                  </a:lnTo>
                  <a:lnTo>
                    <a:pt x="175" y="559"/>
                  </a:lnTo>
                  <a:lnTo>
                    <a:pt x="179" y="561"/>
                  </a:lnTo>
                  <a:lnTo>
                    <a:pt x="181" y="563"/>
                  </a:lnTo>
                  <a:lnTo>
                    <a:pt x="185" y="565"/>
                  </a:lnTo>
                  <a:lnTo>
                    <a:pt x="187" y="567"/>
                  </a:lnTo>
                  <a:lnTo>
                    <a:pt x="190" y="570"/>
                  </a:lnTo>
                  <a:lnTo>
                    <a:pt x="190" y="578"/>
                  </a:lnTo>
                  <a:lnTo>
                    <a:pt x="187" y="589"/>
                  </a:lnTo>
                  <a:lnTo>
                    <a:pt x="186" y="602"/>
                  </a:lnTo>
                  <a:lnTo>
                    <a:pt x="184" y="616"/>
                  </a:lnTo>
                  <a:lnTo>
                    <a:pt x="182" y="629"/>
                  </a:lnTo>
                  <a:lnTo>
                    <a:pt x="182" y="640"/>
                  </a:lnTo>
                  <a:lnTo>
                    <a:pt x="184" y="645"/>
                  </a:lnTo>
                  <a:lnTo>
                    <a:pt x="185" y="650"/>
                  </a:lnTo>
                  <a:lnTo>
                    <a:pt x="187" y="652"/>
                  </a:lnTo>
                  <a:lnTo>
                    <a:pt x="190" y="654"/>
                  </a:lnTo>
                  <a:lnTo>
                    <a:pt x="191" y="658"/>
                  </a:lnTo>
                  <a:lnTo>
                    <a:pt x="192" y="663"/>
                  </a:lnTo>
                  <a:lnTo>
                    <a:pt x="196" y="666"/>
                  </a:lnTo>
                  <a:lnTo>
                    <a:pt x="198" y="671"/>
                  </a:lnTo>
                  <a:lnTo>
                    <a:pt x="202" y="675"/>
                  </a:lnTo>
                  <a:lnTo>
                    <a:pt x="204" y="679"/>
                  </a:lnTo>
                  <a:lnTo>
                    <a:pt x="206" y="683"/>
                  </a:lnTo>
                  <a:lnTo>
                    <a:pt x="206" y="688"/>
                  </a:lnTo>
                  <a:lnTo>
                    <a:pt x="179" y="688"/>
                  </a:lnTo>
                  <a:lnTo>
                    <a:pt x="179" y="694"/>
                  </a:lnTo>
                  <a:lnTo>
                    <a:pt x="181" y="700"/>
                  </a:lnTo>
                  <a:lnTo>
                    <a:pt x="184" y="707"/>
                  </a:lnTo>
                  <a:lnTo>
                    <a:pt x="187" y="713"/>
                  </a:lnTo>
                  <a:lnTo>
                    <a:pt x="191" y="718"/>
                  </a:lnTo>
                  <a:lnTo>
                    <a:pt x="193" y="723"/>
                  </a:lnTo>
                  <a:lnTo>
                    <a:pt x="194" y="728"/>
                  </a:lnTo>
                  <a:lnTo>
                    <a:pt x="196" y="733"/>
                  </a:lnTo>
                  <a:lnTo>
                    <a:pt x="203" y="733"/>
                  </a:lnTo>
                  <a:lnTo>
                    <a:pt x="209" y="733"/>
                  </a:lnTo>
                  <a:lnTo>
                    <a:pt x="216" y="734"/>
                  </a:lnTo>
                  <a:lnTo>
                    <a:pt x="223" y="735"/>
                  </a:lnTo>
                  <a:lnTo>
                    <a:pt x="230" y="737"/>
                  </a:lnTo>
                  <a:lnTo>
                    <a:pt x="236" y="738"/>
                  </a:lnTo>
                  <a:lnTo>
                    <a:pt x="242" y="738"/>
                  </a:lnTo>
                  <a:lnTo>
                    <a:pt x="247" y="738"/>
                  </a:lnTo>
                  <a:lnTo>
                    <a:pt x="247" y="747"/>
                  </a:lnTo>
                  <a:lnTo>
                    <a:pt x="249" y="756"/>
                  </a:lnTo>
                  <a:lnTo>
                    <a:pt x="253" y="765"/>
                  </a:lnTo>
                  <a:lnTo>
                    <a:pt x="256" y="774"/>
                  </a:lnTo>
                  <a:lnTo>
                    <a:pt x="261" y="782"/>
                  </a:lnTo>
                  <a:lnTo>
                    <a:pt x="265" y="789"/>
                  </a:lnTo>
                  <a:lnTo>
                    <a:pt x="269" y="795"/>
                  </a:lnTo>
                  <a:lnTo>
                    <a:pt x="274" y="800"/>
                  </a:lnTo>
                  <a:lnTo>
                    <a:pt x="275" y="811"/>
                  </a:lnTo>
                  <a:lnTo>
                    <a:pt x="278" y="822"/>
                  </a:lnTo>
                  <a:lnTo>
                    <a:pt x="281" y="833"/>
                  </a:lnTo>
                  <a:lnTo>
                    <a:pt x="286" y="844"/>
                  </a:lnTo>
                  <a:lnTo>
                    <a:pt x="290" y="855"/>
                  </a:lnTo>
                  <a:lnTo>
                    <a:pt x="293" y="864"/>
                  </a:lnTo>
                  <a:lnTo>
                    <a:pt x="296" y="872"/>
                  </a:lnTo>
                  <a:lnTo>
                    <a:pt x="297" y="880"/>
                  </a:lnTo>
                  <a:lnTo>
                    <a:pt x="300" y="876"/>
                  </a:lnTo>
                  <a:lnTo>
                    <a:pt x="303" y="871"/>
                  </a:lnTo>
                  <a:lnTo>
                    <a:pt x="304" y="867"/>
                  </a:lnTo>
                  <a:lnTo>
                    <a:pt x="306" y="861"/>
                  </a:lnTo>
                  <a:lnTo>
                    <a:pt x="308" y="849"/>
                  </a:lnTo>
                  <a:lnTo>
                    <a:pt x="309" y="837"/>
                  </a:lnTo>
                  <a:lnTo>
                    <a:pt x="309" y="822"/>
                  </a:lnTo>
                  <a:lnTo>
                    <a:pt x="309" y="811"/>
                  </a:lnTo>
                  <a:lnTo>
                    <a:pt x="309" y="799"/>
                  </a:lnTo>
                  <a:lnTo>
                    <a:pt x="309" y="789"/>
                  </a:lnTo>
                  <a:lnTo>
                    <a:pt x="342" y="789"/>
                  </a:lnTo>
                  <a:lnTo>
                    <a:pt x="343" y="788"/>
                  </a:lnTo>
                  <a:lnTo>
                    <a:pt x="345" y="787"/>
                  </a:lnTo>
                  <a:lnTo>
                    <a:pt x="346" y="785"/>
                  </a:lnTo>
                  <a:lnTo>
                    <a:pt x="347" y="784"/>
                  </a:lnTo>
                  <a:lnTo>
                    <a:pt x="348" y="784"/>
                  </a:lnTo>
                  <a:lnTo>
                    <a:pt x="351" y="783"/>
                  </a:lnTo>
                  <a:lnTo>
                    <a:pt x="352" y="782"/>
                  </a:lnTo>
                  <a:lnTo>
                    <a:pt x="353" y="781"/>
                  </a:lnTo>
                  <a:lnTo>
                    <a:pt x="356" y="752"/>
                  </a:lnTo>
                  <a:lnTo>
                    <a:pt x="339" y="735"/>
                  </a:lnTo>
                  <a:lnTo>
                    <a:pt x="298" y="659"/>
                  </a:lnTo>
                  <a:lnTo>
                    <a:pt x="292" y="573"/>
                  </a:lnTo>
                  <a:lnTo>
                    <a:pt x="286" y="559"/>
                  </a:lnTo>
                  <a:lnTo>
                    <a:pt x="296" y="547"/>
                  </a:lnTo>
                  <a:lnTo>
                    <a:pt x="304" y="545"/>
                  </a:lnTo>
                  <a:lnTo>
                    <a:pt x="310" y="551"/>
                  </a:lnTo>
                  <a:lnTo>
                    <a:pt x="310" y="559"/>
                  </a:lnTo>
                  <a:lnTo>
                    <a:pt x="324" y="545"/>
                  </a:lnTo>
                  <a:lnTo>
                    <a:pt x="324" y="530"/>
                  </a:lnTo>
                  <a:lnTo>
                    <a:pt x="356" y="495"/>
                  </a:lnTo>
                  <a:lnTo>
                    <a:pt x="345" y="468"/>
                  </a:lnTo>
                  <a:lnTo>
                    <a:pt x="389" y="424"/>
                  </a:lnTo>
                  <a:lnTo>
                    <a:pt x="386" y="422"/>
                  </a:lnTo>
                  <a:lnTo>
                    <a:pt x="386" y="416"/>
                  </a:lnTo>
                  <a:lnTo>
                    <a:pt x="395" y="393"/>
                  </a:lnTo>
                  <a:lnTo>
                    <a:pt x="389" y="387"/>
                  </a:lnTo>
                  <a:lnTo>
                    <a:pt x="389" y="378"/>
                  </a:lnTo>
                  <a:lnTo>
                    <a:pt x="392" y="375"/>
                  </a:lnTo>
                  <a:lnTo>
                    <a:pt x="415" y="354"/>
                  </a:lnTo>
                  <a:lnTo>
                    <a:pt x="398" y="331"/>
                  </a:lnTo>
                  <a:lnTo>
                    <a:pt x="415" y="314"/>
                  </a:lnTo>
                  <a:lnTo>
                    <a:pt x="415" y="299"/>
                  </a:lnTo>
                  <a:lnTo>
                    <a:pt x="430" y="281"/>
                  </a:lnTo>
                  <a:lnTo>
                    <a:pt x="421" y="261"/>
                  </a:lnTo>
                  <a:lnTo>
                    <a:pt x="433" y="249"/>
                  </a:lnTo>
                  <a:lnTo>
                    <a:pt x="424" y="223"/>
                  </a:lnTo>
                  <a:lnTo>
                    <a:pt x="427" y="211"/>
                  </a:lnTo>
                  <a:lnTo>
                    <a:pt x="418" y="194"/>
                  </a:lnTo>
                  <a:lnTo>
                    <a:pt x="421" y="168"/>
                  </a:lnTo>
                  <a:lnTo>
                    <a:pt x="412" y="153"/>
                  </a:lnTo>
                  <a:lnTo>
                    <a:pt x="412" y="126"/>
                  </a:lnTo>
                  <a:lnTo>
                    <a:pt x="404" y="118"/>
                  </a:lnTo>
                  <a:lnTo>
                    <a:pt x="398" y="82"/>
                  </a:lnTo>
                  <a:lnTo>
                    <a:pt x="409" y="72"/>
                  </a:lnTo>
                  <a:lnTo>
                    <a:pt x="378" y="27"/>
                  </a:lnTo>
                  <a:lnTo>
                    <a:pt x="372" y="10"/>
                  </a:lnTo>
                  <a:lnTo>
                    <a:pt x="374" y="7"/>
                  </a:lnTo>
                  <a:lnTo>
                    <a:pt x="373" y="6"/>
                  </a:lnTo>
                  <a:lnTo>
                    <a:pt x="372" y="5"/>
                  </a:lnTo>
                  <a:lnTo>
                    <a:pt x="371" y="4"/>
                  </a:lnTo>
                  <a:lnTo>
                    <a:pt x="370" y="2"/>
                  </a:lnTo>
                  <a:lnTo>
                    <a:pt x="368" y="1"/>
                  </a:lnTo>
                  <a:lnTo>
                    <a:pt x="367" y="1"/>
                  </a:lnTo>
                  <a:lnTo>
                    <a:pt x="366" y="0"/>
                  </a:lnTo>
                  <a:lnTo>
                    <a:pt x="365" y="0"/>
                  </a:lnTo>
                  <a:lnTo>
                    <a:pt x="365" y="6"/>
                  </a:lnTo>
                  <a:lnTo>
                    <a:pt x="366" y="13"/>
                  </a:lnTo>
                  <a:lnTo>
                    <a:pt x="368" y="21"/>
                  </a:lnTo>
                  <a:lnTo>
                    <a:pt x="370" y="31"/>
                  </a:lnTo>
                  <a:lnTo>
                    <a:pt x="371" y="41"/>
                  </a:lnTo>
                  <a:lnTo>
                    <a:pt x="372" y="49"/>
                  </a:lnTo>
                  <a:lnTo>
                    <a:pt x="372" y="57"/>
                  </a:lnTo>
                  <a:lnTo>
                    <a:pt x="371" y="62"/>
                  </a:lnTo>
                  <a:lnTo>
                    <a:pt x="365" y="62"/>
                  </a:lnTo>
                  <a:lnTo>
                    <a:pt x="365" y="74"/>
                  </a:lnTo>
                  <a:lnTo>
                    <a:pt x="353" y="51"/>
                  </a:lnTo>
                  <a:close/>
                  <a:moveTo>
                    <a:pt x="484" y="165"/>
                  </a:moveTo>
                  <a:lnTo>
                    <a:pt x="483" y="163"/>
                  </a:lnTo>
                  <a:lnTo>
                    <a:pt x="466" y="163"/>
                  </a:lnTo>
                  <a:lnTo>
                    <a:pt x="466" y="159"/>
                  </a:lnTo>
                  <a:lnTo>
                    <a:pt x="465" y="154"/>
                  </a:lnTo>
                  <a:lnTo>
                    <a:pt x="464" y="147"/>
                  </a:lnTo>
                  <a:lnTo>
                    <a:pt x="464" y="141"/>
                  </a:lnTo>
                  <a:lnTo>
                    <a:pt x="463" y="134"/>
                  </a:lnTo>
                  <a:lnTo>
                    <a:pt x="461" y="126"/>
                  </a:lnTo>
                  <a:lnTo>
                    <a:pt x="460" y="119"/>
                  </a:lnTo>
                  <a:lnTo>
                    <a:pt x="460" y="113"/>
                  </a:lnTo>
                  <a:lnTo>
                    <a:pt x="458" y="112"/>
                  </a:lnTo>
                  <a:lnTo>
                    <a:pt x="455" y="111"/>
                  </a:lnTo>
                  <a:lnTo>
                    <a:pt x="452" y="110"/>
                  </a:lnTo>
                  <a:lnTo>
                    <a:pt x="449" y="107"/>
                  </a:lnTo>
                  <a:lnTo>
                    <a:pt x="446" y="105"/>
                  </a:lnTo>
                  <a:lnTo>
                    <a:pt x="443" y="104"/>
                  </a:lnTo>
                  <a:lnTo>
                    <a:pt x="440" y="103"/>
                  </a:lnTo>
                  <a:lnTo>
                    <a:pt x="438" y="101"/>
                  </a:lnTo>
                  <a:lnTo>
                    <a:pt x="438" y="99"/>
                  </a:lnTo>
                  <a:lnTo>
                    <a:pt x="436" y="94"/>
                  </a:lnTo>
                  <a:lnTo>
                    <a:pt x="434" y="88"/>
                  </a:lnTo>
                  <a:lnTo>
                    <a:pt x="432" y="82"/>
                  </a:lnTo>
                  <a:lnTo>
                    <a:pt x="429" y="78"/>
                  </a:lnTo>
                  <a:lnTo>
                    <a:pt x="426" y="73"/>
                  </a:lnTo>
                  <a:lnTo>
                    <a:pt x="423" y="69"/>
                  </a:lnTo>
                  <a:lnTo>
                    <a:pt x="421" y="68"/>
                  </a:lnTo>
                  <a:lnTo>
                    <a:pt x="421" y="109"/>
                  </a:lnTo>
                  <a:lnTo>
                    <a:pt x="430" y="114"/>
                  </a:lnTo>
                  <a:lnTo>
                    <a:pt x="430" y="132"/>
                  </a:lnTo>
                  <a:lnTo>
                    <a:pt x="441" y="150"/>
                  </a:lnTo>
                  <a:lnTo>
                    <a:pt x="451" y="179"/>
                  </a:lnTo>
                  <a:lnTo>
                    <a:pt x="467" y="179"/>
                  </a:lnTo>
                  <a:lnTo>
                    <a:pt x="483" y="194"/>
                  </a:lnTo>
                  <a:lnTo>
                    <a:pt x="488" y="188"/>
                  </a:lnTo>
                  <a:lnTo>
                    <a:pt x="484" y="165"/>
                  </a:lnTo>
                  <a:close/>
                  <a:moveTo>
                    <a:pt x="420" y="61"/>
                  </a:moveTo>
                  <a:lnTo>
                    <a:pt x="418" y="56"/>
                  </a:lnTo>
                  <a:lnTo>
                    <a:pt x="416" y="52"/>
                  </a:lnTo>
                  <a:lnTo>
                    <a:pt x="414" y="49"/>
                  </a:lnTo>
                  <a:lnTo>
                    <a:pt x="411" y="45"/>
                  </a:lnTo>
                  <a:lnTo>
                    <a:pt x="408" y="42"/>
                  </a:lnTo>
                  <a:lnTo>
                    <a:pt x="405" y="38"/>
                  </a:lnTo>
                  <a:lnTo>
                    <a:pt x="402" y="35"/>
                  </a:lnTo>
                  <a:lnTo>
                    <a:pt x="398" y="32"/>
                  </a:lnTo>
                  <a:lnTo>
                    <a:pt x="420" y="61"/>
                  </a:lnTo>
                  <a:close/>
                  <a:moveTo>
                    <a:pt x="389" y="18"/>
                  </a:moveTo>
                  <a:lnTo>
                    <a:pt x="389" y="18"/>
                  </a:lnTo>
                  <a:lnTo>
                    <a:pt x="387" y="17"/>
                  </a:lnTo>
                  <a:lnTo>
                    <a:pt x="387" y="16"/>
                  </a:lnTo>
                  <a:lnTo>
                    <a:pt x="387" y="14"/>
                  </a:lnTo>
                  <a:lnTo>
                    <a:pt x="387" y="14"/>
                  </a:lnTo>
                  <a:lnTo>
                    <a:pt x="387" y="13"/>
                  </a:lnTo>
                  <a:lnTo>
                    <a:pt x="387" y="12"/>
                  </a:lnTo>
                  <a:lnTo>
                    <a:pt x="387" y="12"/>
                  </a:lnTo>
                  <a:lnTo>
                    <a:pt x="386" y="12"/>
                  </a:lnTo>
                  <a:lnTo>
                    <a:pt x="386" y="12"/>
                  </a:lnTo>
                  <a:lnTo>
                    <a:pt x="386" y="12"/>
                  </a:lnTo>
                  <a:lnTo>
                    <a:pt x="385" y="12"/>
                  </a:lnTo>
                  <a:lnTo>
                    <a:pt x="385" y="11"/>
                  </a:lnTo>
                  <a:lnTo>
                    <a:pt x="384" y="11"/>
                  </a:lnTo>
                  <a:lnTo>
                    <a:pt x="384" y="11"/>
                  </a:lnTo>
                  <a:lnTo>
                    <a:pt x="384" y="11"/>
                  </a:lnTo>
                  <a:lnTo>
                    <a:pt x="389" y="18"/>
                  </a:lnTo>
                  <a:close/>
                </a:path>
              </a:pathLst>
            </a:custGeom>
            <a:solidFill>
              <a:srgbClr val="875728"/>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5" name="Freeform 31"/>
            <p:cNvSpPr>
              <a:spLocks noEditPoints="1"/>
            </p:cNvSpPr>
            <p:nvPr/>
          </p:nvSpPr>
          <p:spPr bwMode="auto">
            <a:xfrm>
              <a:off x="1889" y="3623"/>
              <a:ext cx="160" cy="199"/>
            </a:xfrm>
            <a:custGeom>
              <a:avLst/>
              <a:gdLst/>
              <a:ahLst/>
              <a:cxnLst>
                <a:cxn ang="0">
                  <a:pos x="433" y="56"/>
                </a:cxn>
                <a:cxn ang="0">
                  <a:pos x="415" y="74"/>
                </a:cxn>
                <a:cxn ang="0">
                  <a:pos x="402" y="99"/>
                </a:cxn>
                <a:cxn ang="0">
                  <a:pos x="394" y="118"/>
                </a:cxn>
                <a:cxn ang="0">
                  <a:pos x="383" y="124"/>
                </a:cxn>
                <a:cxn ang="0">
                  <a:pos x="335" y="152"/>
                </a:cxn>
                <a:cxn ang="0">
                  <a:pos x="309" y="175"/>
                </a:cxn>
                <a:cxn ang="0">
                  <a:pos x="289" y="175"/>
                </a:cxn>
                <a:cxn ang="0">
                  <a:pos x="178" y="213"/>
                </a:cxn>
                <a:cxn ang="0">
                  <a:pos x="174" y="233"/>
                </a:cxn>
                <a:cxn ang="0">
                  <a:pos x="180" y="257"/>
                </a:cxn>
                <a:cxn ang="0">
                  <a:pos x="171" y="283"/>
                </a:cxn>
                <a:cxn ang="0">
                  <a:pos x="118" y="380"/>
                </a:cxn>
                <a:cxn ang="0">
                  <a:pos x="156" y="366"/>
                </a:cxn>
                <a:cxn ang="0">
                  <a:pos x="103" y="470"/>
                </a:cxn>
                <a:cxn ang="0">
                  <a:pos x="117" y="494"/>
                </a:cxn>
                <a:cxn ang="0">
                  <a:pos x="97" y="538"/>
                </a:cxn>
                <a:cxn ang="0">
                  <a:pos x="90" y="572"/>
                </a:cxn>
                <a:cxn ang="0">
                  <a:pos x="115" y="586"/>
                </a:cxn>
                <a:cxn ang="0">
                  <a:pos x="103" y="685"/>
                </a:cxn>
                <a:cxn ang="0">
                  <a:pos x="124" y="693"/>
                </a:cxn>
                <a:cxn ang="0">
                  <a:pos x="135" y="712"/>
                </a:cxn>
                <a:cxn ang="0">
                  <a:pos x="151" y="815"/>
                </a:cxn>
                <a:cxn ang="0">
                  <a:pos x="173" y="919"/>
                </a:cxn>
                <a:cxn ang="0">
                  <a:pos x="234" y="876"/>
                </a:cxn>
                <a:cxn ang="0">
                  <a:pos x="251" y="925"/>
                </a:cxn>
                <a:cxn ang="0">
                  <a:pos x="276" y="978"/>
                </a:cxn>
                <a:cxn ang="0">
                  <a:pos x="301" y="1007"/>
                </a:cxn>
                <a:cxn ang="0">
                  <a:pos x="314" y="1008"/>
                </a:cxn>
                <a:cxn ang="0">
                  <a:pos x="332" y="1016"/>
                </a:cxn>
                <a:cxn ang="0">
                  <a:pos x="346" y="1034"/>
                </a:cxn>
                <a:cxn ang="0">
                  <a:pos x="365" y="1031"/>
                </a:cxn>
                <a:cxn ang="0">
                  <a:pos x="389" y="1028"/>
                </a:cxn>
                <a:cxn ang="0">
                  <a:pos x="426" y="1044"/>
                </a:cxn>
                <a:cxn ang="0">
                  <a:pos x="450" y="1070"/>
                </a:cxn>
                <a:cxn ang="0">
                  <a:pos x="483" y="1054"/>
                </a:cxn>
                <a:cxn ang="0">
                  <a:pos x="502" y="1076"/>
                </a:cxn>
                <a:cxn ang="0">
                  <a:pos x="454" y="1110"/>
                </a:cxn>
                <a:cxn ang="0">
                  <a:pos x="298" y="1132"/>
                </a:cxn>
                <a:cxn ang="0">
                  <a:pos x="214" y="1066"/>
                </a:cxn>
                <a:cxn ang="0">
                  <a:pos x="79" y="935"/>
                </a:cxn>
                <a:cxn ang="0">
                  <a:pos x="38" y="780"/>
                </a:cxn>
                <a:cxn ang="0">
                  <a:pos x="24" y="590"/>
                </a:cxn>
                <a:cxn ang="0">
                  <a:pos x="50" y="406"/>
                </a:cxn>
                <a:cxn ang="0">
                  <a:pos x="33" y="289"/>
                </a:cxn>
                <a:cxn ang="0">
                  <a:pos x="387" y="119"/>
                </a:cxn>
                <a:cxn ang="0">
                  <a:pos x="528" y="1048"/>
                </a:cxn>
                <a:cxn ang="0">
                  <a:pos x="575" y="1059"/>
                </a:cxn>
                <a:cxn ang="0">
                  <a:pos x="605" y="1068"/>
                </a:cxn>
                <a:cxn ang="0">
                  <a:pos x="639" y="1075"/>
                </a:cxn>
                <a:cxn ang="0">
                  <a:pos x="686" y="1082"/>
                </a:cxn>
                <a:cxn ang="0">
                  <a:pos x="761" y="1065"/>
                </a:cxn>
                <a:cxn ang="0">
                  <a:pos x="822" y="1026"/>
                </a:cxn>
                <a:cxn ang="0">
                  <a:pos x="844" y="1021"/>
                </a:cxn>
                <a:cxn ang="0">
                  <a:pos x="872" y="1008"/>
                </a:cxn>
                <a:cxn ang="0">
                  <a:pos x="904" y="1008"/>
                </a:cxn>
                <a:cxn ang="0">
                  <a:pos x="928" y="997"/>
                </a:cxn>
                <a:cxn ang="0">
                  <a:pos x="960" y="1058"/>
                </a:cxn>
                <a:cxn ang="0">
                  <a:pos x="872" y="1114"/>
                </a:cxn>
                <a:cxn ang="0">
                  <a:pos x="787" y="1128"/>
                </a:cxn>
                <a:cxn ang="0">
                  <a:pos x="696" y="1163"/>
                </a:cxn>
                <a:cxn ang="0">
                  <a:pos x="618" y="1189"/>
                </a:cxn>
                <a:cxn ang="0">
                  <a:pos x="547" y="1184"/>
                </a:cxn>
              </a:cxnLst>
              <a:rect l="0" t="0" r="r" b="b"/>
              <a:pathLst>
                <a:path w="960" h="1193">
                  <a:moveTo>
                    <a:pt x="460" y="0"/>
                  </a:moveTo>
                  <a:lnTo>
                    <a:pt x="460" y="22"/>
                  </a:lnTo>
                  <a:lnTo>
                    <a:pt x="450" y="28"/>
                  </a:lnTo>
                  <a:lnTo>
                    <a:pt x="449" y="31"/>
                  </a:lnTo>
                  <a:lnTo>
                    <a:pt x="447" y="35"/>
                  </a:lnTo>
                  <a:lnTo>
                    <a:pt x="444" y="39"/>
                  </a:lnTo>
                  <a:lnTo>
                    <a:pt x="441" y="44"/>
                  </a:lnTo>
                  <a:lnTo>
                    <a:pt x="438" y="49"/>
                  </a:lnTo>
                  <a:lnTo>
                    <a:pt x="435" y="52"/>
                  </a:lnTo>
                  <a:lnTo>
                    <a:pt x="433" y="56"/>
                  </a:lnTo>
                  <a:lnTo>
                    <a:pt x="433" y="56"/>
                  </a:lnTo>
                  <a:lnTo>
                    <a:pt x="427" y="56"/>
                  </a:lnTo>
                  <a:lnTo>
                    <a:pt x="427" y="58"/>
                  </a:lnTo>
                  <a:lnTo>
                    <a:pt x="426" y="62"/>
                  </a:lnTo>
                  <a:lnTo>
                    <a:pt x="425" y="64"/>
                  </a:lnTo>
                  <a:lnTo>
                    <a:pt x="423" y="66"/>
                  </a:lnTo>
                  <a:lnTo>
                    <a:pt x="422" y="69"/>
                  </a:lnTo>
                  <a:lnTo>
                    <a:pt x="420" y="71"/>
                  </a:lnTo>
                  <a:lnTo>
                    <a:pt x="418" y="72"/>
                  </a:lnTo>
                  <a:lnTo>
                    <a:pt x="415" y="74"/>
                  </a:lnTo>
                  <a:lnTo>
                    <a:pt x="415" y="78"/>
                  </a:lnTo>
                  <a:lnTo>
                    <a:pt x="415" y="84"/>
                  </a:lnTo>
                  <a:lnTo>
                    <a:pt x="414" y="84"/>
                  </a:lnTo>
                  <a:lnTo>
                    <a:pt x="413" y="85"/>
                  </a:lnTo>
                  <a:lnTo>
                    <a:pt x="412" y="87"/>
                  </a:lnTo>
                  <a:lnTo>
                    <a:pt x="410" y="89"/>
                  </a:lnTo>
                  <a:lnTo>
                    <a:pt x="408" y="91"/>
                  </a:lnTo>
                  <a:lnTo>
                    <a:pt x="406" y="94"/>
                  </a:lnTo>
                  <a:lnTo>
                    <a:pt x="404" y="96"/>
                  </a:lnTo>
                  <a:lnTo>
                    <a:pt x="402" y="99"/>
                  </a:lnTo>
                  <a:lnTo>
                    <a:pt x="390" y="105"/>
                  </a:lnTo>
                  <a:lnTo>
                    <a:pt x="410" y="81"/>
                  </a:lnTo>
                  <a:lnTo>
                    <a:pt x="416" y="40"/>
                  </a:lnTo>
                  <a:lnTo>
                    <a:pt x="445" y="0"/>
                  </a:lnTo>
                  <a:lnTo>
                    <a:pt x="460" y="0"/>
                  </a:lnTo>
                  <a:lnTo>
                    <a:pt x="460" y="0"/>
                  </a:lnTo>
                  <a:close/>
                  <a:moveTo>
                    <a:pt x="394" y="116"/>
                  </a:moveTo>
                  <a:lnTo>
                    <a:pt x="394" y="118"/>
                  </a:lnTo>
                  <a:lnTo>
                    <a:pt x="394" y="118"/>
                  </a:lnTo>
                  <a:lnTo>
                    <a:pt x="394" y="118"/>
                  </a:lnTo>
                  <a:lnTo>
                    <a:pt x="394" y="118"/>
                  </a:lnTo>
                  <a:lnTo>
                    <a:pt x="394" y="118"/>
                  </a:lnTo>
                  <a:lnTo>
                    <a:pt x="394" y="118"/>
                  </a:lnTo>
                  <a:lnTo>
                    <a:pt x="394" y="118"/>
                  </a:lnTo>
                  <a:lnTo>
                    <a:pt x="394" y="118"/>
                  </a:lnTo>
                  <a:lnTo>
                    <a:pt x="391" y="119"/>
                  </a:lnTo>
                  <a:lnTo>
                    <a:pt x="389" y="119"/>
                  </a:lnTo>
                  <a:lnTo>
                    <a:pt x="387" y="120"/>
                  </a:lnTo>
                  <a:lnTo>
                    <a:pt x="384" y="121"/>
                  </a:lnTo>
                  <a:lnTo>
                    <a:pt x="383" y="124"/>
                  </a:lnTo>
                  <a:lnTo>
                    <a:pt x="381" y="125"/>
                  </a:lnTo>
                  <a:lnTo>
                    <a:pt x="378" y="127"/>
                  </a:lnTo>
                  <a:lnTo>
                    <a:pt x="376" y="130"/>
                  </a:lnTo>
                  <a:lnTo>
                    <a:pt x="359" y="130"/>
                  </a:lnTo>
                  <a:lnTo>
                    <a:pt x="358" y="132"/>
                  </a:lnTo>
                  <a:lnTo>
                    <a:pt x="356" y="136"/>
                  </a:lnTo>
                  <a:lnTo>
                    <a:pt x="351" y="139"/>
                  </a:lnTo>
                  <a:lnTo>
                    <a:pt x="345" y="144"/>
                  </a:lnTo>
                  <a:lnTo>
                    <a:pt x="340" y="147"/>
                  </a:lnTo>
                  <a:lnTo>
                    <a:pt x="335" y="152"/>
                  </a:lnTo>
                  <a:lnTo>
                    <a:pt x="333" y="155"/>
                  </a:lnTo>
                  <a:lnTo>
                    <a:pt x="332" y="158"/>
                  </a:lnTo>
                  <a:lnTo>
                    <a:pt x="328" y="158"/>
                  </a:lnTo>
                  <a:lnTo>
                    <a:pt x="326" y="158"/>
                  </a:lnTo>
                  <a:lnTo>
                    <a:pt x="322" y="161"/>
                  </a:lnTo>
                  <a:lnTo>
                    <a:pt x="317" y="162"/>
                  </a:lnTo>
                  <a:lnTo>
                    <a:pt x="314" y="164"/>
                  </a:lnTo>
                  <a:lnTo>
                    <a:pt x="311" y="168"/>
                  </a:lnTo>
                  <a:lnTo>
                    <a:pt x="309" y="170"/>
                  </a:lnTo>
                  <a:lnTo>
                    <a:pt x="309" y="175"/>
                  </a:lnTo>
                  <a:lnTo>
                    <a:pt x="311" y="175"/>
                  </a:lnTo>
                  <a:lnTo>
                    <a:pt x="314" y="174"/>
                  </a:lnTo>
                  <a:lnTo>
                    <a:pt x="316" y="172"/>
                  </a:lnTo>
                  <a:lnTo>
                    <a:pt x="320" y="171"/>
                  </a:lnTo>
                  <a:lnTo>
                    <a:pt x="322" y="169"/>
                  </a:lnTo>
                  <a:lnTo>
                    <a:pt x="323" y="168"/>
                  </a:lnTo>
                  <a:lnTo>
                    <a:pt x="325" y="165"/>
                  </a:lnTo>
                  <a:lnTo>
                    <a:pt x="326" y="163"/>
                  </a:lnTo>
                  <a:lnTo>
                    <a:pt x="309" y="169"/>
                  </a:lnTo>
                  <a:lnTo>
                    <a:pt x="289" y="175"/>
                  </a:lnTo>
                  <a:lnTo>
                    <a:pt x="267" y="180"/>
                  </a:lnTo>
                  <a:lnTo>
                    <a:pt x="245" y="184"/>
                  </a:lnTo>
                  <a:lnTo>
                    <a:pt x="223" y="190"/>
                  </a:lnTo>
                  <a:lnTo>
                    <a:pt x="203" y="196"/>
                  </a:lnTo>
                  <a:lnTo>
                    <a:pt x="195" y="200"/>
                  </a:lnTo>
                  <a:lnTo>
                    <a:pt x="186" y="205"/>
                  </a:lnTo>
                  <a:lnTo>
                    <a:pt x="179" y="209"/>
                  </a:lnTo>
                  <a:lnTo>
                    <a:pt x="173" y="214"/>
                  </a:lnTo>
                  <a:lnTo>
                    <a:pt x="176" y="214"/>
                  </a:lnTo>
                  <a:lnTo>
                    <a:pt x="178" y="213"/>
                  </a:lnTo>
                  <a:lnTo>
                    <a:pt x="180" y="212"/>
                  </a:lnTo>
                  <a:lnTo>
                    <a:pt x="182" y="211"/>
                  </a:lnTo>
                  <a:lnTo>
                    <a:pt x="184" y="211"/>
                  </a:lnTo>
                  <a:lnTo>
                    <a:pt x="186" y="209"/>
                  </a:lnTo>
                  <a:lnTo>
                    <a:pt x="189" y="208"/>
                  </a:lnTo>
                  <a:lnTo>
                    <a:pt x="190" y="208"/>
                  </a:lnTo>
                  <a:lnTo>
                    <a:pt x="187" y="214"/>
                  </a:lnTo>
                  <a:lnTo>
                    <a:pt x="184" y="221"/>
                  </a:lnTo>
                  <a:lnTo>
                    <a:pt x="179" y="227"/>
                  </a:lnTo>
                  <a:lnTo>
                    <a:pt x="174" y="233"/>
                  </a:lnTo>
                  <a:lnTo>
                    <a:pt x="170" y="240"/>
                  </a:lnTo>
                  <a:lnTo>
                    <a:pt x="166" y="246"/>
                  </a:lnTo>
                  <a:lnTo>
                    <a:pt x="164" y="252"/>
                  </a:lnTo>
                  <a:lnTo>
                    <a:pt x="162" y="259"/>
                  </a:lnTo>
                  <a:lnTo>
                    <a:pt x="176" y="252"/>
                  </a:lnTo>
                  <a:lnTo>
                    <a:pt x="182" y="251"/>
                  </a:lnTo>
                  <a:lnTo>
                    <a:pt x="183" y="251"/>
                  </a:lnTo>
                  <a:lnTo>
                    <a:pt x="183" y="252"/>
                  </a:lnTo>
                  <a:lnTo>
                    <a:pt x="182" y="255"/>
                  </a:lnTo>
                  <a:lnTo>
                    <a:pt x="180" y="257"/>
                  </a:lnTo>
                  <a:lnTo>
                    <a:pt x="174" y="264"/>
                  </a:lnTo>
                  <a:lnTo>
                    <a:pt x="166" y="273"/>
                  </a:lnTo>
                  <a:lnTo>
                    <a:pt x="158" y="282"/>
                  </a:lnTo>
                  <a:lnTo>
                    <a:pt x="151" y="293"/>
                  </a:lnTo>
                  <a:lnTo>
                    <a:pt x="153" y="293"/>
                  </a:lnTo>
                  <a:lnTo>
                    <a:pt x="156" y="292"/>
                  </a:lnTo>
                  <a:lnTo>
                    <a:pt x="159" y="289"/>
                  </a:lnTo>
                  <a:lnTo>
                    <a:pt x="162" y="287"/>
                  </a:lnTo>
                  <a:lnTo>
                    <a:pt x="167" y="286"/>
                  </a:lnTo>
                  <a:lnTo>
                    <a:pt x="171" y="283"/>
                  </a:lnTo>
                  <a:lnTo>
                    <a:pt x="174" y="282"/>
                  </a:lnTo>
                  <a:lnTo>
                    <a:pt x="179" y="282"/>
                  </a:lnTo>
                  <a:lnTo>
                    <a:pt x="172" y="290"/>
                  </a:lnTo>
                  <a:lnTo>
                    <a:pt x="165" y="305"/>
                  </a:lnTo>
                  <a:lnTo>
                    <a:pt x="158" y="321"/>
                  </a:lnTo>
                  <a:lnTo>
                    <a:pt x="149" y="338"/>
                  </a:lnTo>
                  <a:lnTo>
                    <a:pt x="140" y="355"/>
                  </a:lnTo>
                  <a:lnTo>
                    <a:pt x="129" y="369"/>
                  </a:lnTo>
                  <a:lnTo>
                    <a:pt x="124" y="375"/>
                  </a:lnTo>
                  <a:lnTo>
                    <a:pt x="118" y="380"/>
                  </a:lnTo>
                  <a:lnTo>
                    <a:pt x="112" y="382"/>
                  </a:lnTo>
                  <a:lnTo>
                    <a:pt x="106" y="383"/>
                  </a:lnTo>
                  <a:lnTo>
                    <a:pt x="110" y="381"/>
                  </a:lnTo>
                  <a:lnTo>
                    <a:pt x="115" y="377"/>
                  </a:lnTo>
                  <a:lnTo>
                    <a:pt x="121" y="375"/>
                  </a:lnTo>
                  <a:lnTo>
                    <a:pt x="127" y="373"/>
                  </a:lnTo>
                  <a:lnTo>
                    <a:pt x="134" y="370"/>
                  </a:lnTo>
                  <a:lnTo>
                    <a:pt x="141" y="368"/>
                  </a:lnTo>
                  <a:lnTo>
                    <a:pt x="148" y="367"/>
                  </a:lnTo>
                  <a:lnTo>
                    <a:pt x="156" y="366"/>
                  </a:lnTo>
                  <a:lnTo>
                    <a:pt x="134" y="450"/>
                  </a:lnTo>
                  <a:lnTo>
                    <a:pt x="129" y="453"/>
                  </a:lnTo>
                  <a:lnTo>
                    <a:pt x="124" y="455"/>
                  </a:lnTo>
                  <a:lnTo>
                    <a:pt x="120" y="457"/>
                  </a:lnTo>
                  <a:lnTo>
                    <a:pt x="115" y="460"/>
                  </a:lnTo>
                  <a:lnTo>
                    <a:pt x="110" y="462"/>
                  </a:lnTo>
                  <a:lnTo>
                    <a:pt x="106" y="466"/>
                  </a:lnTo>
                  <a:lnTo>
                    <a:pt x="103" y="469"/>
                  </a:lnTo>
                  <a:lnTo>
                    <a:pt x="100" y="473"/>
                  </a:lnTo>
                  <a:lnTo>
                    <a:pt x="103" y="470"/>
                  </a:lnTo>
                  <a:lnTo>
                    <a:pt x="106" y="468"/>
                  </a:lnTo>
                  <a:lnTo>
                    <a:pt x="110" y="464"/>
                  </a:lnTo>
                  <a:lnTo>
                    <a:pt x="115" y="462"/>
                  </a:lnTo>
                  <a:lnTo>
                    <a:pt x="118" y="459"/>
                  </a:lnTo>
                  <a:lnTo>
                    <a:pt x="122" y="456"/>
                  </a:lnTo>
                  <a:lnTo>
                    <a:pt x="125" y="453"/>
                  </a:lnTo>
                  <a:lnTo>
                    <a:pt x="128" y="450"/>
                  </a:lnTo>
                  <a:lnTo>
                    <a:pt x="124" y="467"/>
                  </a:lnTo>
                  <a:lnTo>
                    <a:pt x="121" y="481"/>
                  </a:lnTo>
                  <a:lnTo>
                    <a:pt x="117" y="494"/>
                  </a:lnTo>
                  <a:lnTo>
                    <a:pt x="112" y="507"/>
                  </a:lnTo>
                  <a:lnTo>
                    <a:pt x="109" y="518"/>
                  </a:lnTo>
                  <a:lnTo>
                    <a:pt x="103" y="529"/>
                  </a:lnTo>
                  <a:lnTo>
                    <a:pt x="97" y="537"/>
                  </a:lnTo>
                  <a:lnTo>
                    <a:pt x="89" y="547"/>
                  </a:lnTo>
                  <a:lnTo>
                    <a:pt x="91" y="546"/>
                  </a:lnTo>
                  <a:lnTo>
                    <a:pt x="92" y="544"/>
                  </a:lnTo>
                  <a:lnTo>
                    <a:pt x="93" y="543"/>
                  </a:lnTo>
                  <a:lnTo>
                    <a:pt x="96" y="541"/>
                  </a:lnTo>
                  <a:lnTo>
                    <a:pt x="97" y="538"/>
                  </a:lnTo>
                  <a:lnTo>
                    <a:pt x="99" y="537"/>
                  </a:lnTo>
                  <a:lnTo>
                    <a:pt x="102" y="536"/>
                  </a:lnTo>
                  <a:lnTo>
                    <a:pt x="106" y="535"/>
                  </a:lnTo>
                  <a:lnTo>
                    <a:pt x="103" y="537"/>
                  </a:lnTo>
                  <a:lnTo>
                    <a:pt x="100" y="538"/>
                  </a:lnTo>
                  <a:lnTo>
                    <a:pt x="98" y="542"/>
                  </a:lnTo>
                  <a:lnTo>
                    <a:pt x="96" y="544"/>
                  </a:lnTo>
                  <a:lnTo>
                    <a:pt x="93" y="553"/>
                  </a:lnTo>
                  <a:lnTo>
                    <a:pt x="91" y="562"/>
                  </a:lnTo>
                  <a:lnTo>
                    <a:pt x="90" y="572"/>
                  </a:lnTo>
                  <a:lnTo>
                    <a:pt x="90" y="581"/>
                  </a:lnTo>
                  <a:lnTo>
                    <a:pt x="89" y="590"/>
                  </a:lnTo>
                  <a:lnTo>
                    <a:pt x="89" y="597"/>
                  </a:lnTo>
                  <a:lnTo>
                    <a:pt x="93" y="597"/>
                  </a:lnTo>
                  <a:lnTo>
                    <a:pt x="97" y="596"/>
                  </a:lnTo>
                  <a:lnTo>
                    <a:pt x="102" y="593"/>
                  </a:lnTo>
                  <a:lnTo>
                    <a:pt x="105" y="592"/>
                  </a:lnTo>
                  <a:lnTo>
                    <a:pt x="109" y="590"/>
                  </a:lnTo>
                  <a:lnTo>
                    <a:pt x="112" y="587"/>
                  </a:lnTo>
                  <a:lnTo>
                    <a:pt x="115" y="586"/>
                  </a:lnTo>
                  <a:lnTo>
                    <a:pt x="117" y="586"/>
                  </a:lnTo>
                  <a:lnTo>
                    <a:pt x="115" y="597"/>
                  </a:lnTo>
                  <a:lnTo>
                    <a:pt x="112" y="610"/>
                  </a:lnTo>
                  <a:lnTo>
                    <a:pt x="109" y="623"/>
                  </a:lnTo>
                  <a:lnTo>
                    <a:pt x="106" y="636"/>
                  </a:lnTo>
                  <a:lnTo>
                    <a:pt x="104" y="650"/>
                  </a:lnTo>
                  <a:lnTo>
                    <a:pt x="102" y="663"/>
                  </a:lnTo>
                  <a:lnTo>
                    <a:pt x="100" y="675"/>
                  </a:lnTo>
                  <a:lnTo>
                    <a:pt x="100" y="687"/>
                  </a:lnTo>
                  <a:lnTo>
                    <a:pt x="103" y="685"/>
                  </a:lnTo>
                  <a:lnTo>
                    <a:pt x="105" y="683"/>
                  </a:lnTo>
                  <a:lnTo>
                    <a:pt x="109" y="679"/>
                  </a:lnTo>
                  <a:lnTo>
                    <a:pt x="112" y="677"/>
                  </a:lnTo>
                  <a:lnTo>
                    <a:pt x="116" y="674"/>
                  </a:lnTo>
                  <a:lnTo>
                    <a:pt x="120" y="672"/>
                  </a:lnTo>
                  <a:lnTo>
                    <a:pt x="124" y="671"/>
                  </a:lnTo>
                  <a:lnTo>
                    <a:pt x="128" y="671"/>
                  </a:lnTo>
                  <a:lnTo>
                    <a:pt x="128" y="677"/>
                  </a:lnTo>
                  <a:lnTo>
                    <a:pt x="127" y="685"/>
                  </a:lnTo>
                  <a:lnTo>
                    <a:pt x="124" y="693"/>
                  </a:lnTo>
                  <a:lnTo>
                    <a:pt x="123" y="702"/>
                  </a:lnTo>
                  <a:lnTo>
                    <a:pt x="121" y="710"/>
                  </a:lnTo>
                  <a:lnTo>
                    <a:pt x="118" y="718"/>
                  </a:lnTo>
                  <a:lnTo>
                    <a:pt x="117" y="725"/>
                  </a:lnTo>
                  <a:lnTo>
                    <a:pt x="117" y="733"/>
                  </a:lnTo>
                  <a:lnTo>
                    <a:pt x="120" y="728"/>
                  </a:lnTo>
                  <a:lnTo>
                    <a:pt x="123" y="724"/>
                  </a:lnTo>
                  <a:lnTo>
                    <a:pt x="127" y="720"/>
                  </a:lnTo>
                  <a:lnTo>
                    <a:pt x="131" y="716"/>
                  </a:lnTo>
                  <a:lnTo>
                    <a:pt x="135" y="712"/>
                  </a:lnTo>
                  <a:lnTo>
                    <a:pt x="140" y="709"/>
                  </a:lnTo>
                  <a:lnTo>
                    <a:pt x="142" y="706"/>
                  </a:lnTo>
                  <a:lnTo>
                    <a:pt x="146" y="704"/>
                  </a:lnTo>
                  <a:lnTo>
                    <a:pt x="147" y="715"/>
                  </a:lnTo>
                  <a:lnTo>
                    <a:pt x="148" y="730"/>
                  </a:lnTo>
                  <a:lnTo>
                    <a:pt x="149" y="748"/>
                  </a:lnTo>
                  <a:lnTo>
                    <a:pt x="151" y="767"/>
                  </a:lnTo>
                  <a:lnTo>
                    <a:pt x="151" y="786"/>
                  </a:lnTo>
                  <a:lnTo>
                    <a:pt x="151" y="803"/>
                  </a:lnTo>
                  <a:lnTo>
                    <a:pt x="151" y="815"/>
                  </a:lnTo>
                  <a:lnTo>
                    <a:pt x="151" y="822"/>
                  </a:lnTo>
                  <a:lnTo>
                    <a:pt x="153" y="822"/>
                  </a:lnTo>
                  <a:lnTo>
                    <a:pt x="156" y="821"/>
                  </a:lnTo>
                  <a:lnTo>
                    <a:pt x="159" y="818"/>
                  </a:lnTo>
                  <a:lnTo>
                    <a:pt x="161" y="817"/>
                  </a:lnTo>
                  <a:lnTo>
                    <a:pt x="164" y="815"/>
                  </a:lnTo>
                  <a:lnTo>
                    <a:pt x="166" y="812"/>
                  </a:lnTo>
                  <a:lnTo>
                    <a:pt x="167" y="811"/>
                  </a:lnTo>
                  <a:lnTo>
                    <a:pt x="168" y="811"/>
                  </a:lnTo>
                  <a:lnTo>
                    <a:pt x="173" y="919"/>
                  </a:lnTo>
                  <a:lnTo>
                    <a:pt x="178" y="910"/>
                  </a:lnTo>
                  <a:lnTo>
                    <a:pt x="185" y="902"/>
                  </a:lnTo>
                  <a:lnTo>
                    <a:pt x="192" y="894"/>
                  </a:lnTo>
                  <a:lnTo>
                    <a:pt x="199" y="886"/>
                  </a:lnTo>
                  <a:lnTo>
                    <a:pt x="208" y="879"/>
                  </a:lnTo>
                  <a:lnTo>
                    <a:pt x="215" y="872"/>
                  </a:lnTo>
                  <a:lnTo>
                    <a:pt x="223" y="866"/>
                  </a:lnTo>
                  <a:lnTo>
                    <a:pt x="229" y="863"/>
                  </a:lnTo>
                  <a:lnTo>
                    <a:pt x="232" y="868"/>
                  </a:lnTo>
                  <a:lnTo>
                    <a:pt x="234" y="876"/>
                  </a:lnTo>
                  <a:lnTo>
                    <a:pt x="236" y="883"/>
                  </a:lnTo>
                  <a:lnTo>
                    <a:pt x="238" y="890"/>
                  </a:lnTo>
                  <a:lnTo>
                    <a:pt x="239" y="897"/>
                  </a:lnTo>
                  <a:lnTo>
                    <a:pt x="240" y="904"/>
                  </a:lnTo>
                  <a:lnTo>
                    <a:pt x="241" y="911"/>
                  </a:lnTo>
                  <a:lnTo>
                    <a:pt x="241" y="919"/>
                  </a:lnTo>
                  <a:lnTo>
                    <a:pt x="243" y="917"/>
                  </a:lnTo>
                  <a:lnTo>
                    <a:pt x="247" y="919"/>
                  </a:lnTo>
                  <a:lnTo>
                    <a:pt x="249" y="921"/>
                  </a:lnTo>
                  <a:lnTo>
                    <a:pt x="251" y="925"/>
                  </a:lnTo>
                  <a:lnTo>
                    <a:pt x="254" y="933"/>
                  </a:lnTo>
                  <a:lnTo>
                    <a:pt x="257" y="945"/>
                  </a:lnTo>
                  <a:lnTo>
                    <a:pt x="259" y="957"/>
                  </a:lnTo>
                  <a:lnTo>
                    <a:pt x="260" y="970"/>
                  </a:lnTo>
                  <a:lnTo>
                    <a:pt x="261" y="982"/>
                  </a:lnTo>
                  <a:lnTo>
                    <a:pt x="264" y="991"/>
                  </a:lnTo>
                  <a:lnTo>
                    <a:pt x="266" y="988"/>
                  </a:lnTo>
                  <a:lnTo>
                    <a:pt x="269" y="984"/>
                  </a:lnTo>
                  <a:lnTo>
                    <a:pt x="272" y="981"/>
                  </a:lnTo>
                  <a:lnTo>
                    <a:pt x="276" y="978"/>
                  </a:lnTo>
                  <a:lnTo>
                    <a:pt x="279" y="976"/>
                  </a:lnTo>
                  <a:lnTo>
                    <a:pt x="283" y="973"/>
                  </a:lnTo>
                  <a:lnTo>
                    <a:pt x="288" y="971"/>
                  </a:lnTo>
                  <a:lnTo>
                    <a:pt x="291" y="969"/>
                  </a:lnTo>
                  <a:lnTo>
                    <a:pt x="292" y="973"/>
                  </a:lnTo>
                  <a:lnTo>
                    <a:pt x="294" y="979"/>
                  </a:lnTo>
                  <a:lnTo>
                    <a:pt x="295" y="985"/>
                  </a:lnTo>
                  <a:lnTo>
                    <a:pt x="297" y="992"/>
                  </a:lnTo>
                  <a:lnTo>
                    <a:pt x="300" y="1000"/>
                  </a:lnTo>
                  <a:lnTo>
                    <a:pt x="301" y="1007"/>
                  </a:lnTo>
                  <a:lnTo>
                    <a:pt x="303" y="1013"/>
                  </a:lnTo>
                  <a:lnTo>
                    <a:pt x="303" y="1020"/>
                  </a:lnTo>
                  <a:lnTo>
                    <a:pt x="303" y="1017"/>
                  </a:lnTo>
                  <a:lnTo>
                    <a:pt x="304" y="1015"/>
                  </a:lnTo>
                  <a:lnTo>
                    <a:pt x="305" y="1014"/>
                  </a:lnTo>
                  <a:lnTo>
                    <a:pt x="307" y="1012"/>
                  </a:lnTo>
                  <a:lnTo>
                    <a:pt x="308" y="1010"/>
                  </a:lnTo>
                  <a:lnTo>
                    <a:pt x="310" y="1009"/>
                  </a:lnTo>
                  <a:lnTo>
                    <a:pt x="313" y="1009"/>
                  </a:lnTo>
                  <a:lnTo>
                    <a:pt x="314" y="1008"/>
                  </a:lnTo>
                  <a:lnTo>
                    <a:pt x="314" y="1026"/>
                  </a:lnTo>
                  <a:lnTo>
                    <a:pt x="316" y="1025"/>
                  </a:lnTo>
                  <a:lnTo>
                    <a:pt x="320" y="1023"/>
                  </a:lnTo>
                  <a:lnTo>
                    <a:pt x="322" y="1022"/>
                  </a:lnTo>
                  <a:lnTo>
                    <a:pt x="325" y="1020"/>
                  </a:lnTo>
                  <a:lnTo>
                    <a:pt x="327" y="1017"/>
                  </a:lnTo>
                  <a:lnTo>
                    <a:pt x="329" y="1016"/>
                  </a:lnTo>
                  <a:lnTo>
                    <a:pt x="331" y="1015"/>
                  </a:lnTo>
                  <a:lnTo>
                    <a:pt x="332" y="1014"/>
                  </a:lnTo>
                  <a:lnTo>
                    <a:pt x="332" y="1016"/>
                  </a:lnTo>
                  <a:lnTo>
                    <a:pt x="333" y="1020"/>
                  </a:lnTo>
                  <a:lnTo>
                    <a:pt x="335" y="1023"/>
                  </a:lnTo>
                  <a:lnTo>
                    <a:pt x="336" y="1028"/>
                  </a:lnTo>
                  <a:lnTo>
                    <a:pt x="339" y="1032"/>
                  </a:lnTo>
                  <a:lnTo>
                    <a:pt x="341" y="1037"/>
                  </a:lnTo>
                  <a:lnTo>
                    <a:pt x="342" y="1040"/>
                  </a:lnTo>
                  <a:lnTo>
                    <a:pt x="342" y="1043"/>
                  </a:lnTo>
                  <a:lnTo>
                    <a:pt x="342" y="1040"/>
                  </a:lnTo>
                  <a:lnTo>
                    <a:pt x="345" y="1038"/>
                  </a:lnTo>
                  <a:lnTo>
                    <a:pt x="346" y="1034"/>
                  </a:lnTo>
                  <a:lnTo>
                    <a:pt x="348" y="1031"/>
                  </a:lnTo>
                  <a:lnTo>
                    <a:pt x="352" y="1028"/>
                  </a:lnTo>
                  <a:lnTo>
                    <a:pt x="354" y="1025"/>
                  </a:lnTo>
                  <a:lnTo>
                    <a:pt x="357" y="1022"/>
                  </a:lnTo>
                  <a:lnTo>
                    <a:pt x="359" y="1020"/>
                  </a:lnTo>
                  <a:lnTo>
                    <a:pt x="359" y="1022"/>
                  </a:lnTo>
                  <a:lnTo>
                    <a:pt x="360" y="1023"/>
                  </a:lnTo>
                  <a:lnTo>
                    <a:pt x="361" y="1026"/>
                  </a:lnTo>
                  <a:lnTo>
                    <a:pt x="363" y="1028"/>
                  </a:lnTo>
                  <a:lnTo>
                    <a:pt x="365" y="1031"/>
                  </a:lnTo>
                  <a:lnTo>
                    <a:pt x="366" y="1033"/>
                  </a:lnTo>
                  <a:lnTo>
                    <a:pt x="369" y="1034"/>
                  </a:lnTo>
                  <a:lnTo>
                    <a:pt x="371" y="1037"/>
                  </a:lnTo>
                  <a:lnTo>
                    <a:pt x="371" y="1043"/>
                  </a:lnTo>
                  <a:lnTo>
                    <a:pt x="371" y="1048"/>
                  </a:lnTo>
                  <a:lnTo>
                    <a:pt x="373" y="1044"/>
                  </a:lnTo>
                  <a:lnTo>
                    <a:pt x="377" y="1039"/>
                  </a:lnTo>
                  <a:lnTo>
                    <a:pt x="381" y="1035"/>
                  </a:lnTo>
                  <a:lnTo>
                    <a:pt x="384" y="1032"/>
                  </a:lnTo>
                  <a:lnTo>
                    <a:pt x="389" y="1028"/>
                  </a:lnTo>
                  <a:lnTo>
                    <a:pt x="392" y="1025"/>
                  </a:lnTo>
                  <a:lnTo>
                    <a:pt x="396" y="1022"/>
                  </a:lnTo>
                  <a:lnTo>
                    <a:pt x="398" y="1020"/>
                  </a:lnTo>
                  <a:lnTo>
                    <a:pt x="402" y="1022"/>
                  </a:lnTo>
                  <a:lnTo>
                    <a:pt x="406" y="1025"/>
                  </a:lnTo>
                  <a:lnTo>
                    <a:pt x="410" y="1028"/>
                  </a:lnTo>
                  <a:lnTo>
                    <a:pt x="415" y="1032"/>
                  </a:lnTo>
                  <a:lnTo>
                    <a:pt x="420" y="1035"/>
                  </a:lnTo>
                  <a:lnTo>
                    <a:pt x="423" y="1039"/>
                  </a:lnTo>
                  <a:lnTo>
                    <a:pt x="426" y="1044"/>
                  </a:lnTo>
                  <a:lnTo>
                    <a:pt x="427" y="1048"/>
                  </a:lnTo>
                  <a:lnTo>
                    <a:pt x="438" y="1037"/>
                  </a:lnTo>
                  <a:lnTo>
                    <a:pt x="440" y="1039"/>
                  </a:lnTo>
                  <a:lnTo>
                    <a:pt x="443" y="1043"/>
                  </a:lnTo>
                  <a:lnTo>
                    <a:pt x="444" y="1047"/>
                  </a:lnTo>
                  <a:lnTo>
                    <a:pt x="446" y="1051"/>
                  </a:lnTo>
                  <a:lnTo>
                    <a:pt x="447" y="1057"/>
                  </a:lnTo>
                  <a:lnTo>
                    <a:pt x="449" y="1062"/>
                  </a:lnTo>
                  <a:lnTo>
                    <a:pt x="450" y="1066"/>
                  </a:lnTo>
                  <a:lnTo>
                    <a:pt x="450" y="1070"/>
                  </a:lnTo>
                  <a:lnTo>
                    <a:pt x="452" y="1066"/>
                  </a:lnTo>
                  <a:lnTo>
                    <a:pt x="454" y="1062"/>
                  </a:lnTo>
                  <a:lnTo>
                    <a:pt x="458" y="1058"/>
                  </a:lnTo>
                  <a:lnTo>
                    <a:pt x="462" y="1054"/>
                  </a:lnTo>
                  <a:lnTo>
                    <a:pt x="465" y="1052"/>
                  </a:lnTo>
                  <a:lnTo>
                    <a:pt x="469" y="1050"/>
                  </a:lnTo>
                  <a:lnTo>
                    <a:pt x="474" y="1048"/>
                  </a:lnTo>
                  <a:lnTo>
                    <a:pt x="477" y="1048"/>
                  </a:lnTo>
                  <a:lnTo>
                    <a:pt x="480" y="1051"/>
                  </a:lnTo>
                  <a:lnTo>
                    <a:pt x="483" y="1054"/>
                  </a:lnTo>
                  <a:lnTo>
                    <a:pt x="485" y="1059"/>
                  </a:lnTo>
                  <a:lnTo>
                    <a:pt x="489" y="1064"/>
                  </a:lnTo>
                  <a:lnTo>
                    <a:pt x="493" y="1069"/>
                  </a:lnTo>
                  <a:lnTo>
                    <a:pt x="495" y="1072"/>
                  </a:lnTo>
                  <a:lnTo>
                    <a:pt x="497" y="1075"/>
                  </a:lnTo>
                  <a:lnTo>
                    <a:pt x="500" y="1076"/>
                  </a:lnTo>
                  <a:lnTo>
                    <a:pt x="501" y="1076"/>
                  </a:lnTo>
                  <a:lnTo>
                    <a:pt x="501" y="1076"/>
                  </a:lnTo>
                  <a:lnTo>
                    <a:pt x="502" y="1076"/>
                  </a:lnTo>
                  <a:lnTo>
                    <a:pt x="502" y="1076"/>
                  </a:lnTo>
                  <a:lnTo>
                    <a:pt x="503" y="1075"/>
                  </a:lnTo>
                  <a:lnTo>
                    <a:pt x="505" y="1075"/>
                  </a:lnTo>
                  <a:lnTo>
                    <a:pt x="505" y="1073"/>
                  </a:lnTo>
                  <a:lnTo>
                    <a:pt x="506" y="1073"/>
                  </a:lnTo>
                  <a:lnTo>
                    <a:pt x="501" y="1078"/>
                  </a:lnTo>
                  <a:lnTo>
                    <a:pt x="491" y="1072"/>
                  </a:lnTo>
                  <a:lnTo>
                    <a:pt x="487" y="1066"/>
                  </a:lnTo>
                  <a:lnTo>
                    <a:pt x="463" y="1099"/>
                  </a:lnTo>
                  <a:lnTo>
                    <a:pt x="460" y="1104"/>
                  </a:lnTo>
                  <a:lnTo>
                    <a:pt x="454" y="1110"/>
                  </a:lnTo>
                  <a:lnTo>
                    <a:pt x="421" y="1093"/>
                  </a:lnTo>
                  <a:lnTo>
                    <a:pt x="425" y="1078"/>
                  </a:lnTo>
                  <a:lnTo>
                    <a:pt x="425" y="1070"/>
                  </a:lnTo>
                  <a:lnTo>
                    <a:pt x="416" y="1062"/>
                  </a:lnTo>
                  <a:lnTo>
                    <a:pt x="372" y="1104"/>
                  </a:lnTo>
                  <a:lnTo>
                    <a:pt x="354" y="1143"/>
                  </a:lnTo>
                  <a:lnTo>
                    <a:pt x="338" y="1145"/>
                  </a:lnTo>
                  <a:lnTo>
                    <a:pt x="308" y="1104"/>
                  </a:lnTo>
                  <a:lnTo>
                    <a:pt x="298" y="1104"/>
                  </a:lnTo>
                  <a:lnTo>
                    <a:pt x="298" y="1132"/>
                  </a:lnTo>
                  <a:lnTo>
                    <a:pt x="276" y="1104"/>
                  </a:lnTo>
                  <a:lnTo>
                    <a:pt x="272" y="1096"/>
                  </a:lnTo>
                  <a:lnTo>
                    <a:pt x="266" y="1090"/>
                  </a:lnTo>
                  <a:lnTo>
                    <a:pt x="255" y="1102"/>
                  </a:lnTo>
                  <a:lnTo>
                    <a:pt x="243" y="1072"/>
                  </a:lnTo>
                  <a:lnTo>
                    <a:pt x="238" y="1066"/>
                  </a:lnTo>
                  <a:lnTo>
                    <a:pt x="232" y="1070"/>
                  </a:lnTo>
                  <a:lnTo>
                    <a:pt x="226" y="1076"/>
                  </a:lnTo>
                  <a:lnTo>
                    <a:pt x="226" y="1099"/>
                  </a:lnTo>
                  <a:lnTo>
                    <a:pt x="214" y="1066"/>
                  </a:lnTo>
                  <a:lnTo>
                    <a:pt x="211" y="1044"/>
                  </a:lnTo>
                  <a:lnTo>
                    <a:pt x="205" y="1040"/>
                  </a:lnTo>
                  <a:lnTo>
                    <a:pt x="185" y="1050"/>
                  </a:lnTo>
                  <a:lnTo>
                    <a:pt x="155" y="1017"/>
                  </a:lnTo>
                  <a:lnTo>
                    <a:pt x="147" y="1017"/>
                  </a:lnTo>
                  <a:lnTo>
                    <a:pt x="123" y="988"/>
                  </a:lnTo>
                  <a:lnTo>
                    <a:pt x="115" y="988"/>
                  </a:lnTo>
                  <a:lnTo>
                    <a:pt x="94" y="929"/>
                  </a:lnTo>
                  <a:lnTo>
                    <a:pt x="86" y="929"/>
                  </a:lnTo>
                  <a:lnTo>
                    <a:pt x="79" y="935"/>
                  </a:lnTo>
                  <a:lnTo>
                    <a:pt x="79" y="953"/>
                  </a:lnTo>
                  <a:lnTo>
                    <a:pt x="68" y="865"/>
                  </a:lnTo>
                  <a:lnTo>
                    <a:pt x="65" y="863"/>
                  </a:lnTo>
                  <a:lnTo>
                    <a:pt x="59" y="863"/>
                  </a:lnTo>
                  <a:lnTo>
                    <a:pt x="53" y="867"/>
                  </a:lnTo>
                  <a:lnTo>
                    <a:pt x="53" y="877"/>
                  </a:lnTo>
                  <a:lnTo>
                    <a:pt x="47" y="807"/>
                  </a:lnTo>
                  <a:lnTo>
                    <a:pt x="47" y="783"/>
                  </a:lnTo>
                  <a:lnTo>
                    <a:pt x="44" y="780"/>
                  </a:lnTo>
                  <a:lnTo>
                    <a:pt x="38" y="780"/>
                  </a:lnTo>
                  <a:lnTo>
                    <a:pt x="30" y="795"/>
                  </a:lnTo>
                  <a:lnTo>
                    <a:pt x="33" y="736"/>
                  </a:lnTo>
                  <a:lnTo>
                    <a:pt x="27" y="730"/>
                  </a:lnTo>
                  <a:lnTo>
                    <a:pt x="21" y="730"/>
                  </a:lnTo>
                  <a:lnTo>
                    <a:pt x="10" y="756"/>
                  </a:lnTo>
                  <a:lnTo>
                    <a:pt x="12" y="690"/>
                  </a:lnTo>
                  <a:lnTo>
                    <a:pt x="16" y="684"/>
                  </a:lnTo>
                  <a:lnTo>
                    <a:pt x="16" y="674"/>
                  </a:lnTo>
                  <a:lnTo>
                    <a:pt x="4" y="666"/>
                  </a:lnTo>
                  <a:lnTo>
                    <a:pt x="24" y="590"/>
                  </a:lnTo>
                  <a:lnTo>
                    <a:pt x="24" y="585"/>
                  </a:lnTo>
                  <a:lnTo>
                    <a:pt x="18" y="578"/>
                  </a:lnTo>
                  <a:lnTo>
                    <a:pt x="12" y="578"/>
                  </a:lnTo>
                  <a:lnTo>
                    <a:pt x="0" y="598"/>
                  </a:lnTo>
                  <a:lnTo>
                    <a:pt x="30" y="503"/>
                  </a:lnTo>
                  <a:lnTo>
                    <a:pt x="21" y="493"/>
                  </a:lnTo>
                  <a:lnTo>
                    <a:pt x="0" y="519"/>
                  </a:lnTo>
                  <a:lnTo>
                    <a:pt x="27" y="453"/>
                  </a:lnTo>
                  <a:lnTo>
                    <a:pt x="50" y="414"/>
                  </a:lnTo>
                  <a:lnTo>
                    <a:pt x="50" y="406"/>
                  </a:lnTo>
                  <a:lnTo>
                    <a:pt x="47" y="402"/>
                  </a:lnTo>
                  <a:lnTo>
                    <a:pt x="38" y="402"/>
                  </a:lnTo>
                  <a:lnTo>
                    <a:pt x="27" y="420"/>
                  </a:lnTo>
                  <a:lnTo>
                    <a:pt x="59" y="324"/>
                  </a:lnTo>
                  <a:lnTo>
                    <a:pt x="56" y="321"/>
                  </a:lnTo>
                  <a:lnTo>
                    <a:pt x="36" y="336"/>
                  </a:lnTo>
                  <a:lnTo>
                    <a:pt x="62" y="283"/>
                  </a:lnTo>
                  <a:lnTo>
                    <a:pt x="62" y="277"/>
                  </a:lnTo>
                  <a:lnTo>
                    <a:pt x="56" y="271"/>
                  </a:lnTo>
                  <a:lnTo>
                    <a:pt x="33" y="289"/>
                  </a:lnTo>
                  <a:lnTo>
                    <a:pt x="68" y="236"/>
                  </a:lnTo>
                  <a:lnTo>
                    <a:pt x="79" y="224"/>
                  </a:lnTo>
                  <a:lnTo>
                    <a:pt x="73" y="207"/>
                  </a:lnTo>
                  <a:lnTo>
                    <a:pt x="147" y="133"/>
                  </a:lnTo>
                  <a:lnTo>
                    <a:pt x="155" y="122"/>
                  </a:lnTo>
                  <a:lnTo>
                    <a:pt x="214" y="131"/>
                  </a:lnTo>
                  <a:lnTo>
                    <a:pt x="252" y="140"/>
                  </a:lnTo>
                  <a:lnTo>
                    <a:pt x="358" y="119"/>
                  </a:lnTo>
                  <a:lnTo>
                    <a:pt x="378" y="110"/>
                  </a:lnTo>
                  <a:lnTo>
                    <a:pt x="387" y="119"/>
                  </a:lnTo>
                  <a:lnTo>
                    <a:pt x="394" y="116"/>
                  </a:lnTo>
                  <a:close/>
                  <a:moveTo>
                    <a:pt x="507" y="1072"/>
                  </a:moveTo>
                  <a:lnTo>
                    <a:pt x="510" y="1070"/>
                  </a:lnTo>
                  <a:lnTo>
                    <a:pt x="514" y="1066"/>
                  </a:lnTo>
                  <a:lnTo>
                    <a:pt x="518" y="1063"/>
                  </a:lnTo>
                  <a:lnTo>
                    <a:pt x="521" y="1059"/>
                  </a:lnTo>
                  <a:lnTo>
                    <a:pt x="524" y="1056"/>
                  </a:lnTo>
                  <a:lnTo>
                    <a:pt x="526" y="1053"/>
                  </a:lnTo>
                  <a:lnTo>
                    <a:pt x="528" y="1050"/>
                  </a:lnTo>
                  <a:lnTo>
                    <a:pt x="528" y="1048"/>
                  </a:lnTo>
                  <a:lnTo>
                    <a:pt x="550" y="1075"/>
                  </a:lnTo>
                  <a:lnTo>
                    <a:pt x="547" y="1082"/>
                  </a:lnTo>
                  <a:lnTo>
                    <a:pt x="524" y="1099"/>
                  </a:lnTo>
                  <a:lnTo>
                    <a:pt x="521" y="1102"/>
                  </a:lnTo>
                  <a:lnTo>
                    <a:pt x="515" y="1082"/>
                  </a:lnTo>
                  <a:lnTo>
                    <a:pt x="507" y="1072"/>
                  </a:lnTo>
                  <a:close/>
                  <a:moveTo>
                    <a:pt x="565" y="1062"/>
                  </a:moveTo>
                  <a:lnTo>
                    <a:pt x="574" y="1053"/>
                  </a:lnTo>
                  <a:lnTo>
                    <a:pt x="574" y="1056"/>
                  </a:lnTo>
                  <a:lnTo>
                    <a:pt x="575" y="1059"/>
                  </a:lnTo>
                  <a:lnTo>
                    <a:pt x="577" y="1063"/>
                  </a:lnTo>
                  <a:lnTo>
                    <a:pt x="580" y="1066"/>
                  </a:lnTo>
                  <a:lnTo>
                    <a:pt x="582" y="1070"/>
                  </a:lnTo>
                  <a:lnTo>
                    <a:pt x="586" y="1073"/>
                  </a:lnTo>
                  <a:lnTo>
                    <a:pt x="588" y="1076"/>
                  </a:lnTo>
                  <a:lnTo>
                    <a:pt x="590" y="1076"/>
                  </a:lnTo>
                  <a:lnTo>
                    <a:pt x="593" y="1076"/>
                  </a:lnTo>
                  <a:lnTo>
                    <a:pt x="596" y="1073"/>
                  </a:lnTo>
                  <a:lnTo>
                    <a:pt x="600" y="1071"/>
                  </a:lnTo>
                  <a:lnTo>
                    <a:pt x="605" y="1068"/>
                  </a:lnTo>
                  <a:lnTo>
                    <a:pt x="608" y="1064"/>
                  </a:lnTo>
                  <a:lnTo>
                    <a:pt x="613" y="1062"/>
                  </a:lnTo>
                  <a:lnTo>
                    <a:pt x="615" y="1060"/>
                  </a:lnTo>
                  <a:lnTo>
                    <a:pt x="619" y="1059"/>
                  </a:lnTo>
                  <a:lnTo>
                    <a:pt x="623" y="1062"/>
                  </a:lnTo>
                  <a:lnTo>
                    <a:pt x="626" y="1064"/>
                  </a:lnTo>
                  <a:lnTo>
                    <a:pt x="630" y="1068"/>
                  </a:lnTo>
                  <a:lnTo>
                    <a:pt x="632" y="1070"/>
                  </a:lnTo>
                  <a:lnTo>
                    <a:pt x="636" y="1072"/>
                  </a:lnTo>
                  <a:lnTo>
                    <a:pt x="639" y="1075"/>
                  </a:lnTo>
                  <a:lnTo>
                    <a:pt x="643" y="1076"/>
                  </a:lnTo>
                  <a:lnTo>
                    <a:pt x="646" y="1076"/>
                  </a:lnTo>
                  <a:lnTo>
                    <a:pt x="651" y="1071"/>
                  </a:lnTo>
                  <a:lnTo>
                    <a:pt x="655" y="1069"/>
                  </a:lnTo>
                  <a:lnTo>
                    <a:pt x="659" y="1068"/>
                  </a:lnTo>
                  <a:lnTo>
                    <a:pt x="664" y="1069"/>
                  </a:lnTo>
                  <a:lnTo>
                    <a:pt x="669" y="1070"/>
                  </a:lnTo>
                  <a:lnTo>
                    <a:pt x="675" y="1073"/>
                  </a:lnTo>
                  <a:lnTo>
                    <a:pt x="680" y="1077"/>
                  </a:lnTo>
                  <a:lnTo>
                    <a:pt x="686" y="1082"/>
                  </a:lnTo>
                  <a:lnTo>
                    <a:pt x="700" y="1073"/>
                  </a:lnTo>
                  <a:lnTo>
                    <a:pt x="712" y="1066"/>
                  </a:lnTo>
                  <a:lnTo>
                    <a:pt x="723" y="1062"/>
                  </a:lnTo>
                  <a:lnTo>
                    <a:pt x="732" y="1058"/>
                  </a:lnTo>
                  <a:lnTo>
                    <a:pt x="737" y="1057"/>
                  </a:lnTo>
                  <a:lnTo>
                    <a:pt x="742" y="1057"/>
                  </a:lnTo>
                  <a:lnTo>
                    <a:pt x="747" y="1058"/>
                  </a:lnTo>
                  <a:lnTo>
                    <a:pt x="751" y="1059"/>
                  </a:lnTo>
                  <a:lnTo>
                    <a:pt x="756" y="1062"/>
                  </a:lnTo>
                  <a:lnTo>
                    <a:pt x="761" y="1065"/>
                  </a:lnTo>
                  <a:lnTo>
                    <a:pt x="766" y="1070"/>
                  </a:lnTo>
                  <a:lnTo>
                    <a:pt x="770" y="1076"/>
                  </a:lnTo>
                  <a:lnTo>
                    <a:pt x="787" y="1020"/>
                  </a:lnTo>
                  <a:lnTo>
                    <a:pt x="793" y="1020"/>
                  </a:lnTo>
                  <a:lnTo>
                    <a:pt x="799" y="1020"/>
                  </a:lnTo>
                  <a:lnTo>
                    <a:pt x="816" y="1037"/>
                  </a:lnTo>
                  <a:lnTo>
                    <a:pt x="816" y="1034"/>
                  </a:lnTo>
                  <a:lnTo>
                    <a:pt x="818" y="1032"/>
                  </a:lnTo>
                  <a:lnTo>
                    <a:pt x="819" y="1028"/>
                  </a:lnTo>
                  <a:lnTo>
                    <a:pt x="822" y="1026"/>
                  </a:lnTo>
                  <a:lnTo>
                    <a:pt x="824" y="1022"/>
                  </a:lnTo>
                  <a:lnTo>
                    <a:pt x="825" y="1019"/>
                  </a:lnTo>
                  <a:lnTo>
                    <a:pt x="826" y="1016"/>
                  </a:lnTo>
                  <a:lnTo>
                    <a:pt x="828" y="1014"/>
                  </a:lnTo>
                  <a:lnTo>
                    <a:pt x="829" y="1014"/>
                  </a:lnTo>
                  <a:lnTo>
                    <a:pt x="832" y="1015"/>
                  </a:lnTo>
                  <a:lnTo>
                    <a:pt x="835" y="1016"/>
                  </a:lnTo>
                  <a:lnTo>
                    <a:pt x="838" y="1017"/>
                  </a:lnTo>
                  <a:lnTo>
                    <a:pt x="842" y="1020"/>
                  </a:lnTo>
                  <a:lnTo>
                    <a:pt x="844" y="1021"/>
                  </a:lnTo>
                  <a:lnTo>
                    <a:pt x="847" y="1023"/>
                  </a:lnTo>
                  <a:lnTo>
                    <a:pt x="849" y="1026"/>
                  </a:lnTo>
                  <a:lnTo>
                    <a:pt x="850" y="1023"/>
                  </a:lnTo>
                  <a:lnTo>
                    <a:pt x="853" y="1020"/>
                  </a:lnTo>
                  <a:lnTo>
                    <a:pt x="855" y="1017"/>
                  </a:lnTo>
                  <a:lnTo>
                    <a:pt x="859" y="1015"/>
                  </a:lnTo>
                  <a:lnTo>
                    <a:pt x="862" y="1013"/>
                  </a:lnTo>
                  <a:lnTo>
                    <a:pt x="866" y="1010"/>
                  </a:lnTo>
                  <a:lnTo>
                    <a:pt x="869" y="1009"/>
                  </a:lnTo>
                  <a:lnTo>
                    <a:pt x="872" y="1008"/>
                  </a:lnTo>
                  <a:lnTo>
                    <a:pt x="874" y="1009"/>
                  </a:lnTo>
                  <a:lnTo>
                    <a:pt x="878" y="1009"/>
                  </a:lnTo>
                  <a:lnTo>
                    <a:pt x="880" y="1010"/>
                  </a:lnTo>
                  <a:lnTo>
                    <a:pt x="884" y="1012"/>
                  </a:lnTo>
                  <a:lnTo>
                    <a:pt x="888" y="1013"/>
                  </a:lnTo>
                  <a:lnTo>
                    <a:pt x="892" y="1013"/>
                  </a:lnTo>
                  <a:lnTo>
                    <a:pt x="896" y="1014"/>
                  </a:lnTo>
                  <a:lnTo>
                    <a:pt x="900" y="1014"/>
                  </a:lnTo>
                  <a:lnTo>
                    <a:pt x="901" y="1010"/>
                  </a:lnTo>
                  <a:lnTo>
                    <a:pt x="904" y="1008"/>
                  </a:lnTo>
                  <a:lnTo>
                    <a:pt x="907" y="1006"/>
                  </a:lnTo>
                  <a:lnTo>
                    <a:pt x="911" y="1003"/>
                  </a:lnTo>
                  <a:lnTo>
                    <a:pt x="916" y="1001"/>
                  </a:lnTo>
                  <a:lnTo>
                    <a:pt x="919" y="998"/>
                  </a:lnTo>
                  <a:lnTo>
                    <a:pt x="922" y="995"/>
                  </a:lnTo>
                  <a:lnTo>
                    <a:pt x="923" y="991"/>
                  </a:lnTo>
                  <a:lnTo>
                    <a:pt x="924" y="992"/>
                  </a:lnTo>
                  <a:lnTo>
                    <a:pt x="925" y="994"/>
                  </a:lnTo>
                  <a:lnTo>
                    <a:pt x="926" y="995"/>
                  </a:lnTo>
                  <a:lnTo>
                    <a:pt x="928" y="997"/>
                  </a:lnTo>
                  <a:lnTo>
                    <a:pt x="929" y="998"/>
                  </a:lnTo>
                  <a:lnTo>
                    <a:pt x="930" y="1001"/>
                  </a:lnTo>
                  <a:lnTo>
                    <a:pt x="932" y="1002"/>
                  </a:lnTo>
                  <a:lnTo>
                    <a:pt x="934" y="1004"/>
                  </a:lnTo>
                  <a:lnTo>
                    <a:pt x="922" y="1002"/>
                  </a:lnTo>
                  <a:lnTo>
                    <a:pt x="916" y="1009"/>
                  </a:lnTo>
                  <a:lnTo>
                    <a:pt x="916" y="1014"/>
                  </a:lnTo>
                  <a:lnTo>
                    <a:pt x="925" y="1022"/>
                  </a:lnTo>
                  <a:lnTo>
                    <a:pt x="940" y="1022"/>
                  </a:lnTo>
                  <a:lnTo>
                    <a:pt x="960" y="1058"/>
                  </a:lnTo>
                  <a:lnTo>
                    <a:pt x="946" y="1056"/>
                  </a:lnTo>
                  <a:lnTo>
                    <a:pt x="936" y="1078"/>
                  </a:lnTo>
                  <a:lnTo>
                    <a:pt x="922" y="1082"/>
                  </a:lnTo>
                  <a:lnTo>
                    <a:pt x="916" y="1096"/>
                  </a:lnTo>
                  <a:lnTo>
                    <a:pt x="910" y="1090"/>
                  </a:lnTo>
                  <a:lnTo>
                    <a:pt x="905" y="1090"/>
                  </a:lnTo>
                  <a:lnTo>
                    <a:pt x="890" y="1114"/>
                  </a:lnTo>
                  <a:lnTo>
                    <a:pt x="881" y="1116"/>
                  </a:lnTo>
                  <a:lnTo>
                    <a:pt x="872" y="1116"/>
                  </a:lnTo>
                  <a:lnTo>
                    <a:pt x="872" y="1114"/>
                  </a:lnTo>
                  <a:lnTo>
                    <a:pt x="866" y="1108"/>
                  </a:lnTo>
                  <a:lnTo>
                    <a:pt x="857" y="1108"/>
                  </a:lnTo>
                  <a:lnTo>
                    <a:pt x="851" y="1119"/>
                  </a:lnTo>
                  <a:lnTo>
                    <a:pt x="839" y="1128"/>
                  </a:lnTo>
                  <a:lnTo>
                    <a:pt x="829" y="1122"/>
                  </a:lnTo>
                  <a:lnTo>
                    <a:pt x="825" y="1119"/>
                  </a:lnTo>
                  <a:lnTo>
                    <a:pt x="805" y="1140"/>
                  </a:lnTo>
                  <a:lnTo>
                    <a:pt x="793" y="1140"/>
                  </a:lnTo>
                  <a:lnTo>
                    <a:pt x="789" y="1132"/>
                  </a:lnTo>
                  <a:lnTo>
                    <a:pt x="787" y="1128"/>
                  </a:lnTo>
                  <a:lnTo>
                    <a:pt x="781" y="1128"/>
                  </a:lnTo>
                  <a:lnTo>
                    <a:pt x="773" y="1143"/>
                  </a:lnTo>
                  <a:lnTo>
                    <a:pt x="767" y="1149"/>
                  </a:lnTo>
                  <a:lnTo>
                    <a:pt x="755" y="1140"/>
                  </a:lnTo>
                  <a:lnTo>
                    <a:pt x="732" y="1155"/>
                  </a:lnTo>
                  <a:lnTo>
                    <a:pt x="723" y="1152"/>
                  </a:lnTo>
                  <a:lnTo>
                    <a:pt x="717" y="1152"/>
                  </a:lnTo>
                  <a:lnTo>
                    <a:pt x="711" y="1163"/>
                  </a:lnTo>
                  <a:lnTo>
                    <a:pt x="702" y="1172"/>
                  </a:lnTo>
                  <a:lnTo>
                    <a:pt x="696" y="1163"/>
                  </a:lnTo>
                  <a:lnTo>
                    <a:pt x="688" y="1155"/>
                  </a:lnTo>
                  <a:lnTo>
                    <a:pt x="674" y="1169"/>
                  </a:lnTo>
                  <a:lnTo>
                    <a:pt x="654" y="1169"/>
                  </a:lnTo>
                  <a:lnTo>
                    <a:pt x="654" y="1166"/>
                  </a:lnTo>
                  <a:lnTo>
                    <a:pt x="650" y="1163"/>
                  </a:lnTo>
                  <a:lnTo>
                    <a:pt x="638" y="1181"/>
                  </a:lnTo>
                  <a:lnTo>
                    <a:pt x="630" y="1178"/>
                  </a:lnTo>
                  <a:lnTo>
                    <a:pt x="624" y="1187"/>
                  </a:lnTo>
                  <a:lnTo>
                    <a:pt x="624" y="1189"/>
                  </a:lnTo>
                  <a:lnTo>
                    <a:pt x="618" y="1189"/>
                  </a:lnTo>
                  <a:lnTo>
                    <a:pt x="618" y="1187"/>
                  </a:lnTo>
                  <a:lnTo>
                    <a:pt x="612" y="1181"/>
                  </a:lnTo>
                  <a:lnTo>
                    <a:pt x="598" y="1187"/>
                  </a:lnTo>
                  <a:lnTo>
                    <a:pt x="592" y="1187"/>
                  </a:lnTo>
                  <a:lnTo>
                    <a:pt x="586" y="1181"/>
                  </a:lnTo>
                  <a:lnTo>
                    <a:pt x="583" y="1184"/>
                  </a:lnTo>
                  <a:lnTo>
                    <a:pt x="583" y="1193"/>
                  </a:lnTo>
                  <a:lnTo>
                    <a:pt x="568" y="1181"/>
                  </a:lnTo>
                  <a:lnTo>
                    <a:pt x="562" y="1189"/>
                  </a:lnTo>
                  <a:lnTo>
                    <a:pt x="547" y="1184"/>
                  </a:lnTo>
                  <a:lnTo>
                    <a:pt x="544" y="1181"/>
                  </a:lnTo>
                  <a:lnTo>
                    <a:pt x="580" y="1137"/>
                  </a:lnTo>
                  <a:lnTo>
                    <a:pt x="588" y="1119"/>
                  </a:lnTo>
                  <a:lnTo>
                    <a:pt x="574" y="1096"/>
                  </a:lnTo>
                  <a:lnTo>
                    <a:pt x="568" y="1064"/>
                  </a:lnTo>
                  <a:lnTo>
                    <a:pt x="565" y="1062"/>
                  </a:lnTo>
                  <a:close/>
                </a:path>
              </a:pathLst>
            </a:custGeom>
            <a:solidFill>
              <a:srgbClr val="B28457"/>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6" name="Freeform 32"/>
            <p:cNvSpPr>
              <a:spLocks/>
            </p:cNvSpPr>
            <p:nvPr/>
          </p:nvSpPr>
          <p:spPr bwMode="auto">
            <a:xfrm>
              <a:off x="1959" y="3630"/>
              <a:ext cx="3" cy="3"/>
            </a:xfrm>
            <a:custGeom>
              <a:avLst/>
              <a:gdLst/>
              <a:ahLst/>
              <a:cxnLst>
                <a:cxn ang="0">
                  <a:pos x="16" y="4"/>
                </a:cxn>
                <a:cxn ang="0">
                  <a:pos x="13" y="9"/>
                </a:cxn>
                <a:cxn ang="0">
                  <a:pos x="7" y="14"/>
                </a:cxn>
                <a:cxn ang="0">
                  <a:pos x="0" y="14"/>
                </a:cxn>
                <a:cxn ang="0">
                  <a:pos x="10" y="0"/>
                </a:cxn>
                <a:cxn ang="0">
                  <a:pos x="13" y="0"/>
                </a:cxn>
                <a:cxn ang="0">
                  <a:pos x="16" y="4"/>
                </a:cxn>
              </a:cxnLst>
              <a:rect l="0" t="0" r="r" b="b"/>
              <a:pathLst>
                <a:path w="16" h="14">
                  <a:moveTo>
                    <a:pt x="16" y="4"/>
                  </a:moveTo>
                  <a:lnTo>
                    <a:pt x="13" y="9"/>
                  </a:lnTo>
                  <a:lnTo>
                    <a:pt x="7" y="14"/>
                  </a:lnTo>
                  <a:lnTo>
                    <a:pt x="0" y="14"/>
                  </a:lnTo>
                  <a:lnTo>
                    <a:pt x="10" y="0"/>
                  </a:lnTo>
                  <a:lnTo>
                    <a:pt x="13" y="0"/>
                  </a:lnTo>
                  <a:lnTo>
                    <a:pt x="16" y="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7" name="Freeform 33"/>
            <p:cNvSpPr>
              <a:spLocks/>
            </p:cNvSpPr>
            <p:nvPr/>
          </p:nvSpPr>
          <p:spPr bwMode="auto">
            <a:xfrm>
              <a:off x="1948" y="3644"/>
              <a:ext cx="5" cy="2"/>
            </a:xfrm>
            <a:custGeom>
              <a:avLst/>
              <a:gdLst/>
              <a:ahLst/>
              <a:cxnLst>
                <a:cxn ang="0">
                  <a:pos x="30" y="5"/>
                </a:cxn>
                <a:cxn ang="0">
                  <a:pos x="10" y="15"/>
                </a:cxn>
                <a:cxn ang="0">
                  <a:pos x="4" y="15"/>
                </a:cxn>
                <a:cxn ang="0">
                  <a:pos x="0" y="11"/>
                </a:cxn>
                <a:cxn ang="0">
                  <a:pos x="0" y="5"/>
                </a:cxn>
                <a:cxn ang="0">
                  <a:pos x="18" y="5"/>
                </a:cxn>
                <a:cxn ang="0">
                  <a:pos x="24" y="0"/>
                </a:cxn>
                <a:cxn ang="0">
                  <a:pos x="30" y="0"/>
                </a:cxn>
                <a:cxn ang="0">
                  <a:pos x="30" y="5"/>
                </a:cxn>
              </a:cxnLst>
              <a:rect l="0" t="0" r="r" b="b"/>
              <a:pathLst>
                <a:path w="30" h="15">
                  <a:moveTo>
                    <a:pt x="30" y="5"/>
                  </a:moveTo>
                  <a:lnTo>
                    <a:pt x="10" y="15"/>
                  </a:lnTo>
                  <a:lnTo>
                    <a:pt x="4" y="15"/>
                  </a:lnTo>
                  <a:lnTo>
                    <a:pt x="0" y="11"/>
                  </a:lnTo>
                  <a:lnTo>
                    <a:pt x="0" y="5"/>
                  </a:lnTo>
                  <a:lnTo>
                    <a:pt x="18" y="5"/>
                  </a:lnTo>
                  <a:lnTo>
                    <a:pt x="24" y="0"/>
                  </a:lnTo>
                  <a:lnTo>
                    <a:pt x="30" y="0"/>
                  </a:lnTo>
                  <a:lnTo>
                    <a:pt x="30" y="5"/>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8" name="Freeform 34"/>
            <p:cNvSpPr>
              <a:spLocks/>
            </p:cNvSpPr>
            <p:nvPr/>
          </p:nvSpPr>
          <p:spPr bwMode="auto">
            <a:xfrm>
              <a:off x="1937" y="3647"/>
              <a:ext cx="8" cy="3"/>
            </a:xfrm>
            <a:custGeom>
              <a:avLst/>
              <a:gdLst/>
              <a:ahLst/>
              <a:cxnLst>
                <a:cxn ang="0">
                  <a:pos x="50" y="2"/>
                </a:cxn>
                <a:cxn ang="0">
                  <a:pos x="50" y="6"/>
                </a:cxn>
                <a:cxn ang="0">
                  <a:pos x="4" y="10"/>
                </a:cxn>
                <a:cxn ang="0">
                  <a:pos x="0" y="18"/>
                </a:cxn>
                <a:cxn ang="0">
                  <a:pos x="0" y="8"/>
                </a:cxn>
                <a:cxn ang="0">
                  <a:pos x="17" y="0"/>
                </a:cxn>
                <a:cxn ang="0">
                  <a:pos x="46" y="0"/>
                </a:cxn>
                <a:cxn ang="0">
                  <a:pos x="50" y="2"/>
                </a:cxn>
              </a:cxnLst>
              <a:rect l="0" t="0" r="r" b="b"/>
              <a:pathLst>
                <a:path w="50" h="18">
                  <a:moveTo>
                    <a:pt x="50" y="2"/>
                  </a:moveTo>
                  <a:lnTo>
                    <a:pt x="50" y="6"/>
                  </a:lnTo>
                  <a:lnTo>
                    <a:pt x="4" y="10"/>
                  </a:lnTo>
                  <a:lnTo>
                    <a:pt x="0" y="18"/>
                  </a:lnTo>
                  <a:lnTo>
                    <a:pt x="0" y="8"/>
                  </a:lnTo>
                  <a:lnTo>
                    <a:pt x="17" y="0"/>
                  </a:lnTo>
                  <a:lnTo>
                    <a:pt x="46" y="0"/>
                  </a:lnTo>
                  <a:lnTo>
                    <a:pt x="50" y="2"/>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9" name="Freeform 35"/>
            <p:cNvSpPr>
              <a:spLocks/>
            </p:cNvSpPr>
            <p:nvPr/>
          </p:nvSpPr>
          <p:spPr bwMode="auto">
            <a:xfrm>
              <a:off x="1912" y="3651"/>
              <a:ext cx="23" cy="17"/>
            </a:xfrm>
            <a:custGeom>
              <a:avLst/>
              <a:gdLst/>
              <a:ahLst/>
              <a:cxnLst>
                <a:cxn ang="0">
                  <a:pos x="135" y="3"/>
                </a:cxn>
                <a:cxn ang="0">
                  <a:pos x="135" y="9"/>
                </a:cxn>
                <a:cxn ang="0">
                  <a:pos x="64" y="35"/>
                </a:cxn>
                <a:cxn ang="0">
                  <a:pos x="58" y="41"/>
                </a:cxn>
                <a:cxn ang="0">
                  <a:pos x="79" y="43"/>
                </a:cxn>
                <a:cxn ang="0">
                  <a:pos x="81" y="47"/>
                </a:cxn>
                <a:cxn ang="0">
                  <a:pos x="81" y="49"/>
                </a:cxn>
                <a:cxn ang="0">
                  <a:pos x="52" y="58"/>
                </a:cxn>
                <a:cxn ang="0">
                  <a:pos x="46" y="64"/>
                </a:cxn>
                <a:cxn ang="0">
                  <a:pos x="52" y="70"/>
                </a:cxn>
                <a:cxn ang="0">
                  <a:pos x="61" y="64"/>
                </a:cxn>
                <a:cxn ang="0">
                  <a:pos x="64" y="67"/>
                </a:cxn>
                <a:cxn ang="0">
                  <a:pos x="68" y="67"/>
                </a:cxn>
                <a:cxn ang="0">
                  <a:pos x="68" y="70"/>
                </a:cxn>
                <a:cxn ang="0">
                  <a:pos x="0" y="99"/>
                </a:cxn>
                <a:cxn ang="0">
                  <a:pos x="32" y="73"/>
                </a:cxn>
                <a:cxn ang="0">
                  <a:pos x="44" y="53"/>
                </a:cxn>
                <a:cxn ang="0">
                  <a:pos x="41" y="49"/>
                </a:cxn>
                <a:cxn ang="0">
                  <a:pos x="41" y="41"/>
                </a:cxn>
                <a:cxn ang="0">
                  <a:pos x="91" y="21"/>
                </a:cxn>
                <a:cxn ang="0">
                  <a:pos x="91" y="5"/>
                </a:cxn>
                <a:cxn ang="0">
                  <a:pos x="105" y="0"/>
                </a:cxn>
                <a:cxn ang="0">
                  <a:pos x="131" y="0"/>
                </a:cxn>
                <a:cxn ang="0">
                  <a:pos x="135" y="3"/>
                </a:cxn>
              </a:cxnLst>
              <a:rect l="0" t="0" r="r" b="b"/>
              <a:pathLst>
                <a:path w="135" h="99">
                  <a:moveTo>
                    <a:pt x="135" y="3"/>
                  </a:moveTo>
                  <a:lnTo>
                    <a:pt x="135" y="9"/>
                  </a:lnTo>
                  <a:lnTo>
                    <a:pt x="64" y="35"/>
                  </a:lnTo>
                  <a:lnTo>
                    <a:pt x="58" y="41"/>
                  </a:lnTo>
                  <a:lnTo>
                    <a:pt x="79" y="43"/>
                  </a:lnTo>
                  <a:lnTo>
                    <a:pt x="81" y="47"/>
                  </a:lnTo>
                  <a:lnTo>
                    <a:pt x="81" y="49"/>
                  </a:lnTo>
                  <a:lnTo>
                    <a:pt x="52" y="58"/>
                  </a:lnTo>
                  <a:lnTo>
                    <a:pt x="46" y="64"/>
                  </a:lnTo>
                  <a:lnTo>
                    <a:pt x="52" y="70"/>
                  </a:lnTo>
                  <a:lnTo>
                    <a:pt x="61" y="64"/>
                  </a:lnTo>
                  <a:lnTo>
                    <a:pt x="64" y="67"/>
                  </a:lnTo>
                  <a:lnTo>
                    <a:pt x="68" y="67"/>
                  </a:lnTo>
                  <a:lnTo>
                    <a:pt x="68" y="70"/>
                  </a:lnTo>
                  <a:lnTo>
                    <a:pt x="0" y="99"/>
                  </a:lnTo>
                  <a:lnTo>
                    <a:pt x="32" y="73"/>
                  </a:lnTo>
                  <a:lnTo>
                    <a:pt x="44" y="53"/>
                  </a:lnTo>
                  <a:lnTo>
                    <a:pt x="41" y="49"/>
                  </a:lnTo>
                  <a:lnTo>
                    <a:pt x="41" y="41"/>
                  </a:lnTo>
                  <a:lnTo>
                    <a:pt x="91" y="21"/>
                  </a:lnTo>
                  <a:lnTo>
                    <a:pt x="91" y="5"/>
                  </a:lnTo>
                  <a:lnTo>
                    <a:pt x="105" y="0"/>
                  </a:lnTo>
                  <a:lnTo>
                    <a:pt x="131" y="0"/>
                  </a:lnTo>
                  <a:lnTo>
                    <a:pt x="135" y="3"/>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0" name="Freeform 36"/>
            <p:cNvSpPr>
              <a:spLocks/>
            </p:cNvSpPr>
            <p:nvPr/>
          </p:nvSpPr>
          <p:spPr bwMode="auto">
            <a:xfrm>
              <a:off x="1934" y="3655"/>
              <a:ext cx="7" cy="2"/>
            </a:xfrm>
            <a:custGeom>
              <a:avLst/>
              <a:gdLst/>
              <a:ahLst/>
              <a:cxnLst>
                <a:cxn ang="0">
                  <a:pos x="39" y="4"/>
                </a:cxn>
                <a:cxn ang="0">
                  <a:pos x="6" y="12"/>
                </a:cxn>
                <a:cxn ang="0">
                  <a:pos x="4" y="14"/>
                </a:cxn>
                <a:cxn ang="0">
                  <a:pos x="0" y="12"/>
                </a:cxn>
                <a:cxn ang="0">
                  <a:pos x="20" y="0"/>
                </a:cxn>
                <a:cxn ang="0">
                  <a:pos x="36" y="0"/>
                </a:cxn>
                <a:cxn ang="0">
                  <a:pos x="39" y="4"/>
                </a:cxn>
              </a:cxnLst>
              <a:rect l="0" t="0" r="r" b="b"/>
              <a:pathLst>
                <a:path w="39" h="14">
                  <a:moveTo>
                    <a:pt x="39" y="4"/>
                  </a:moveTo>
                  <a:lnTo>
                    <a:pt x="6" y="12"/>
                  </a:lnTo>
                  <a:lnTo>
                    <a:pt x="4" y="14"/>
                  </a:lnTo>
                  <a:lnTo>
                    <a:pt x="0" y="12"/>
                  </a:lnTo>
                  <a:lnTo>
                    <a:pt x="20" y="0"/>
                  </a:lnTo>
                  <a:lnTo>
                    <a:pt x="36" y="0"/>
                  </a:lnTo>
                  <a:lnTo>
                    <a:pt x="39" y="4"/>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1" name="Freeform 37"/>
            <p:cNvSpPr>
              <a:spLocks/>
            </p:cNvSpPr>
            <p:nvPr/>
          </p:nvSpPr>
          <p:spPr bwMode="auto">
            <a:xfrm>
              <a:off x="1921" y="3661"/>
              <a:ext cx="11" cy="8"/>
            </a:xfrm>
            <a:custGeom>
              <a:avLst/>
              <a:gdLst/>
              <a:ahLst/>
              <a:cxnLst>
                <a:cxn ang="0">
                  <a:pos x="62" y="3"/>
                </a:cxn>
                <a:cxn ang="0">
                  <a:pos x="6" y="47"/>
                </a:cxn>
                <a:cxn ang="0">
                  <a:pos x="0" y="47"/>
                </a:cxn>
                <a:cxn ang="0">
                  <a:pos x="53" y="0"/>
                </a:cxn>
                <a:cxn ang="0">
                  <a:pos x="59" y="0"/>
                </a:cxn>
                <a:cxn ang="0">
                  <a:pos x="62" y="3"/>
                </a:cxn>
              </a:cxnLst>
              <a:rect l="0" t="0" r="r" b="b"/>
              <a:pathLst>
                <a:path w="62" h="47">
                  <a:moveTo>
                    <a:pt x="62" y="3"/>
                  </a:moveTo>
                  <a:lnTo>
                    <a:pt x="6" y="47"/>
                  </a:lnTo>
                  <a:lnTo>
                    <a:pt x="0" y="47"/>
                  </a:lnTo>
                  <a:lnTo>
                    <a:pt x="53" y="0"/>
                  </a:lnTo>
                  <a:lnTo>
                    <a:pt x="59" y="0"/>
                  </a:lnTo>
                  <a:lnTo>
                    <a:pt x="62" y="3"/>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2" name="Freeform 38"/>
            <p:cNvSpPr>
              <a:spLocks/>
            </p:cNvSpPr>
            <p:nvPr/>
          </p:nvSpPr>
          <p:spPr bwMode="auto">
            <a:xfrm>
              <a:off x="1900" y="3662"/>
              <a:ext cx="20" cy="39"/>
            </a:xfrm>
            <a:custGeom>
              <a:avLst/>
              <a:gdLst/>
              <a:ahLst/>
              <a:cxnLst>
                <a:cxn ang="0">
                  <a:pos x="56" y="30"/>
                </a:cxn>
                <a:cxn ang="0">
                  <a:pos x="58" y="32"/>
                </a:cxn>
                <a:cxn ang="0">
                  <a:pos x="52" y="50"/>
                </a:cxn>
                <a:cxn ang="0">
                  <a:pos x="12" y="99"/>
                </a:cxn>
                <a:cxn ang="0">
                  <a:pos x="14" y="103"/>
                </a:cxn>
                <a:cxn ang="0">
                  <a:pos x="68" y="62"/>
                </a:cxn>
                <a:cxn ang="0">
                  <a:pos x="100" y="32"/>
                </a:cxn>
                <a:cxn ang="0">
                  <a:pos x="120" y="24"/>
                </a:cxn>
                <a:cxn ang="0">
                  <a:pos x="120" y="30"/>
                </a:cxn>
                <a:cxn ang="0">
                  <a:pos x="96" y="41"/>
                </a:cxn>
                <a:cxn ang="0">
                  <a:pos x="84" y="53"/>
                </a:cxn>
                <a:cxn ang="0">
                  <a:pos x="84" y="56"/>
                </a:cxn>
                <a:cxn ang="0">
                  <a:pos x="108" y="59"/>
                </a:cxn>
                <a:cxn ang="0">
                  <a:pos x="96" y="62"/>
                </a:cxn>
                <a:cxn ang="0">
                  <a:pos x="90" y="62"/>
                </a:cxn>
                <a:cxn ang="0">
                  <a:pos x="74" y="88"/>
                </a:cxn>
                <a:cxn ang="0">
                  <a:pos x="50" y="106"/>
                </a:cxn>
                <a:cxn ang="0">
                  <a:pos x="44" y="127"/>
                </a:cxn>
                <a:cxn ang="0">
                  <a:pos x="12" y="167"/>
                </a:cxn>
                <a:cxn ang="0">
                  <a:pos x="24" y="167"/>
                </a:cxn>
                <a:cxn ang="0">
                  <a:pos x="52" y="141"/>
                </a:cxn>
                <a:cxn ang="0">
                  <a:pos x="56" y="141"/>
                </a:cxn>
                <a:cxn ang="0">
                  <a:pos x="44" y="167"/>
                </a:cxn>
                <a:cxn ang="0">
                  <a:pos x="12" y="211"/>
                </a:cxn>
                <a:cxn ang="0">
                  <a:pos x="12" y="216"/>
                </a:cxn>
                <a:cxn ang="0">
                  <a:pos x="24" y="216"/>
                </a:cxn>
                <a:cxn ang="0">
                  <a:pos x="8" y="231"/>
                </a:cxn>
                <a:cxn ang="0">
                  <a:pos x="3" y="231"/>
                </a:cxn>
                <a:cxn ang="0">
                  <a:pos x="6" y="211"/>
                </a:cxn>
                <a:cxn ang="0">
                  <a:pos x="29" y="173"/>
                </a:cxn>
                <a:cxn ang="0">
                  <a:pos x="38" y="164"/>
                </a:cxn>
                <a:cxn ang="0">
                  <a:pos x="34" y="161"/>
                </a:cxn>
                <a:cxn ang="0">
                  <a:pos x="6" y="185"/>
                </a:cxn>
                <a:cxn ang="0">
                  <a:pos x="3" y="187"/>
                </a:cxn>
                <a:cxn ang="0">
                  <a:pos x="0" y="187"/>
                </a:cxn>
                <a:cxn ang="0">
                  <a:pos x="0" y="175"/>
                </a:cxn>
                <a:cxn ang="0">
                  <a:pos x="24" y="137"/>
                </a:cxn>
                <a:cxn ang="0">
                  <a:pos x="8" y="135"/>
                </a:cxn>
                <a:cxn ang="0">
                  <a:pos x="29" y="103"/>
                </a:cxn>
                <a:cxn ang="0">
                  <a:pos x="8" y="109"/>
                </a:cxn>
                <a:cxn ang="0">
                  <a:pos x="14" y="85"/>
                </a:cxn>
                <a:cxn ang="0">
                  <a:pos x="52" y="36"/>
                </a:cxn>
                <a:cxn ang="0">
                  <a:pos x="52" y="32"/>
                </a:cxn>
                <a:cxn ang="0">
                  <a:pos x="50" y="30"/>
                </a:cxn>
                <a:cxn ang="0">
                  <a:pos x="24" y="65"/>
                </a:cxn>
                <a:cxn ang="0">
                  <a:pos x="21" y="62"/>
                </a:cxn>
                <a:cxn ang="0">
                  <a:pos x="70" y="0"/>
                </a:cxn>
                <a:cxn ang="0">
                  <a:pos x="52" y="26"/>
                </a:cxn>
                <a:cxn ang="0">
                  <a:pos x="56" y="30"/>
                </a:cxn>
              </a:cxnLst>
              <a:rect l="0" t="0" r="r" b="b"/>
              <a:pathLst>
                <a:path w="120" h="231">
                  <a:moveTo>
                    <a:pt x="56" y="30"/>
                  </a:moveTo>
                  <a:lnTo>
                    <a:pt x="58" y="32"/>
                  </a:lnTo>
                  <a:lnTo>
                    <a:pt x="52" y="50"/>
                  </a:lnTo>
                  <a:lnTo>
                    <a:pt x="12" y="99"/>
                  </a:lnTo>
                  <a:lnTo>
                    <a:pt x="14" y="103"/>
                  </a:lnTo>
                  <a:lnTo>
                    <a:pt x="68" y="62"/>
                  </a:lnTo>
                  <a:lnTo>
                    <a:pt x="100" y="32"/>
                  </a:lnTo>
                  <a:lnTo>
                    <a:pt x="120" y="24"/>
                  </a:lnTo>
                  <a:lnTo>
                    <a:pt x="120" y="30"/>
                  </a:lnTo>
                  <a:lnTo>
                    <a:pt x="96" y="41"/>
                  </a:lnTo>
                  <a:lnTo>
                    <a:pt x="84" y="53"/>
                  </a:lnTo>
                  <a:lnTo>
                    <a:pt x="84" y="56"/>
                  </a:lnTo>
                  <a:lnTo>
                    <a:pt x="108" y="59"/>
                  </a:lnTo>
                  <a:lnTo>
                    <a:pt x="96" y="62"/>
                  </a:lnTo>
                  <a:lnTo>
                    <a:pt x="90" y="62"/>
                  </a:lnTo>
                  <a:lnTo>
                    <a:pt x="74" y="88"/>
                  </a:lnTo>
                  <a:lnTo>
                    <a:pt x="50" y="106"/>
                  </a:lnTo>
                  <a:lnTo>
                    <a:pt x="44" y="127"/>
                  </a:lnTo>
                  <a:lnTo>
                    <a:pt x="12" y="167"/>
                  </a:lnTo>
                  <a:lnTo>
                    <a:pt x="24" y="167"/>
                  </a:lnTo>
                  <a:lnTo>
                    <a:pt x="52" y="141"/>
                  </a:lnTo>
                  <a:lnTo>
                    <a:pt x="56" y="141"/>
                  </a:lnTo>
                  <a:lnTo>
                    <a:pt x="44" y="167"/>
                  </a:lnTo>
                  <a:lnTo>
                    <a:pt x="12" y="211"/>
                  </a:lnTo>
                  <a:lnTo>
                    <a:pt x="12" y="216"/>
                  </a:lnTo>
                  <a:lnTo>
                    <a:pt x="24" y="216"/>
                  </a:lnTo>
                  <a:lnTo>
                    <a:pt x="8" y="231"/>
                  </a:lnTo>
                  <a:lnTo>
                    <a:pt x="3" y="231"/>
                  </a:lnTo>
                  <a:lnTo>
                    <a:pt x="6" y="211"/>
                  </a:lnTo>
                  <a:lnTo>
                    <a:pt x="29" y="173"/>
                  </a:lnTo>
                  <a:lnTo>
                    <a:pt x="38" y="164"/>
                  </a:lnTo>
                  <a:lnTo>
                    <a:pt x="34" y="161"/>
                  </a:lnTo>
                  <a:lnTo>
                    <a:pt x="6" y="185"/>
                  </a:lnTo>
                  <a:lnTo>
                    <a:pt x="3" y="187"/>
                  </a:lnTo>
                  <a:lnTo>
                    <a:pt x="0" y="187"/>
                  </a:lnTo>
                  <a:lnTo>
                    <a:pt x="0" y="175"/>
                  </a:lnTo>
                  <a:lnTo>
                    <a:pt x="24" y="137"/>
                  </a:lnTo>
                  <a:lnTo>
                    <a:pt x="8" y="135"/>
                  </a:lnTo>
                  <a:lnTo>
                    <a:pt x="29" y="103"/>
                  </a:lnTo>
                  <a:lnTo>
                    <a:pt x="8" y="109"/>
                  </a:lnTo>
                  <a:lnTo>
                    <a:pt x="14" y="85"/>
                  </a:lnTo>
                  <a:lnTo>
                    <a:pt x="52" y="36"/>
                  </a:lnTo>
                  <a:lnTo>
                    <a:pt x="52" y="32"/>
                  </a:lnTo>
                  <a:lnTo>
                    <a:pt x="50" y="30"/>
                  </a:lnTo>
                  <a:lnTo>
                    <a:pt x="24" y="65"/>
                  </a:lnTo>
                  <a:lnTo>
                    <a:pt x="21" y="62"/>
                  </a:lnTo>
                  <a:lnTo>
                    <a:pt x="70" y="0"/>
                  </a:lnTo>
                  <a:lnTo>
                    <a:pt x="52" y="26"/>
                  </a:lnTo>
                  <a:lnTo>
                    <a:pt x="56" y="30"/>
                  </a:lnTo>
                  <a:close/>
                </a:path>
              </a:pathLst>
            </a:custGeom>
            <a:solidFill>
              <a:srgbClr val="724B2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3" name="Freeform 39"/>
            <p:cNvSpPr>
              <a:spLocks/>
            </p:cNvSpPr>
            <p:nvPr/>
          </p:nvSpPr>
          <p:spPr bwMode="auto">
            <a:xfrm>
              <a:off x="1927" y="3667"/>
              <a:ext cx="4" cy="2"/>
            </a:xfrm>
            <a:custGeom>
              <a:avLst/>
              <a:gdLst/>
              <a:ahLst/>
              <a:cxnLst>
                <a:cxn ang="0">
                  <a:pos x="11" y="10"/>
                </a:cxn>
                <a:cxn ang="0">
                  <a:pos x="6" y="15"/>
                </a:cxn>
                <a:cxn ang="0">
                  <a:pos x="0" y="15"/>
                </a:cxn>
                <a:cxn ang="0">
                  <a:pos x="0" y="10"/>
                </a:cxn>
                <a:cxn ang="0">
                  <a:pos x="17" y="0"/>
                </a:cxn>
                <a:cxn ang="0">
                  <a:pos x="23" y="0"/>
                </a:cxn>
                <a:cxn ang="0">
                  <a:pos x="11" y="10"/>
                </a:cxn>
              </a:cxnLst>
              <a:rect l="0" t="0" r="r" b="b"/>
              <a:pathLst>
                <a:path w="23" h="15">
                  <a:moveTo>
                    <a:pt x="11" y="10"/>
                  </a:moveTo>
                  <a:lnTo>
                    <a:pt x="6" y="15"/>
                  </a:lnTo>
                  <a:lnTo>
                    <a:pt x="0" y="15"/>
                  </a:lnTo>
                  <a:lnTo>
                    <a:pt x="0" y="10"/>
                  </a:lnTo>
                  <a:lnTo>
                    <a:pt x="17" y="0"/>
                  </a:lnTo>
                  <a:lnTo>
                    <a:pt x="23" y="0"/>
                  </a:lnTo>
                  <a:lnTo>
                    <a:pt x="11" y="10"/>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4" name="Freeform 40"/>
            <p:cNvSpPr>
              <a:spLocks/>
            </p:cNvSpPr>
            <p:nvPr/>
          </p:nvSpPr>
          <p:spPr bwMode="auto">
            <a:xfrm>
              <a:off x="1920" y="3675"/>
              <a:ext cx="6" cy="5"/>
            </a:xfrm>
            <a:custGeom>
              <a:avLst/>
              <a:gdLst/>
              <a:ahLst/>
              <a:cxnLst>
                <a:cxn ang="0">
                  <a:pos x="6" y="30"/>
                </a:cxn>
                <a:cxn ang="0">
                  <a:pos x="0" y="30"/>
                </a:cxn>
                <a:cxn ang="0">
                  <a:pos x="33" y="0"/>
                </a:cxn>
                <a:cxn ang="0">
                  <a:pos x="35" y="0"/>
                </a:cxn>
                <a:cxn ang="0">
                  <a:pos x="6" y="30"/>
                </a:cxn>
              </a:cxnLst>
              <a:rect l="0" t="0" r="r" b="b"/>
              <a:pathLst>
                <a:path w="35" h="30">
                  <a:moveTo>
                    <a:pt x="6" y="30"/>
                  </a:moveTo>
                  <a:lnTo>
                    <a:pt x="0" y="30"/>
                  </a:lnTo>
                  <a:lnTo>
                    <a:pt x="33" y="0"/>
                  </a:lnTo>
                  <a:lnTo>
                    <a:pt x="35" y="0"/>
                  </a:lnTo>
                  <a:lnTo>
                    <a:pt x="6" y="30"/>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5" name="Freeform 41"/>
            <p:cNvSpPr>
              <a:spLocks/>
            </p:cNvSpPr>
            <p:nvPr/>
          </p:nvSpPr>
          <p:spPr bwMode="auto">
            <a:xfrm>
              <a:off x="1905" y="3676"/>
              <a:ext cx="5" cy="6"/>
            </a:xfrm>
            <a:custGeom>
              <a:avLst/>
              <a:gdLst/>
              <a:ahLst/>
              <a:cxnLst>
                <a:cxn ang="0">
                  <a:pos x="5" y="26"/>
                </a:cxn>
                <a:cxn ang="0">
                  <a:pos x="0" y="32"/>
                </a:cxn>
                <a:cxn ang="0">
                  <a:pos x="33" y="0"/>
                </a:cxn>
                <a:cxn ang="0">
                  <a:pos x="15" y="24"/>
                </a:cxn>
                <a:cxn ang="0">
                  <a:pos x="5" y="26"/>
                </a:cxn>
              </a:cxnLst>
              <a:rect l="0" t="0" r="r" b="b"/>
              <a:pathLst>
                <a:path w="33" h="32">
                  <a:moveTo>
                    <a:pt x="5" y="26"/>
                  </a:moveTo>
                  <a:lnTo>
                    <a:pt x="0" y="32"/>
                  </a:lnTo>
                  <a:lnTo>
                    <a:pt x="33" y="0"/>
                  </a:lnTo>
                  <a:lnTo>
                    <a:pt x="15" y="24"/>
                  </a:lnTo>
                  <a:lnTo>
                    <a:pt x="5" y="26"/>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6" name="Freeform 42"/>
            <p:cNvSpPr>
              <a:spLocks/>
            </p:cNvSpPr>
            <p:nvPr/>
          </p:nvSpPr>
          <p:spPr bwMode="auto">
            <a:xfrm>
              <a:off x="1911" y="3676"/>
              <a:ext cx="10" cy="9"/>
            </a:xfrm>
            <a:custGeom>
              <a:avLst/>
              <a:gdLst/>
              <a:ahLst/>
              <a:cxnLst>
                <a:cxn ang="0">
                  <a:pos x="47" y="14"/>
                </a:cxn>
                <a:cxn ang="0">
                  <a:pos x="0" y="52"/>
                </a:cxn>
                <a:cxn ang="0">
                  <a:pos x="20" y="26"/>
                </a:cxn>
                <a:cxn ang="0">
                  <a:pos x="50" y="0"/>
                </a:cxn>
                <a:cxn ang="0">
                  <a:pos x="56" y="0"/>
                </a:cxn>
                <a:cxn ang="0">
                  <a:pos x="47" y="14"/>
                </a:cxn>
              </a:cxnLst>
              <a:rect l="0" t="0" r="r" b="b"/>
              <a:pathLst>
                <a:path w="56" h="52">
                  <a:moveTo>
                    <a:pt x="47" y="14"/>
                  </a:moveTo>
                  <a:lnTo>
                    <a:pt x="0" y="52"/>
                  </a:lnTo>
                  <a:lnTo>
                    <a:pt x="20" y="26"/>
                  </a:lnTo>
                  <a:lnTo>
                    <a:pt x="50" y="0"/>
                  </a:lnTo>
                  <a:lnTo>
                    <a:pt x="56" y="0"/>
                  </a:lnTo>
                  <a:lnTo>
                    <a:pt x="47" y="14"/>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7" name="Freeform 43"/>
            <p:cNvSpPr>
              <a:spLocks/>
            </p:cNvSpPr>
            <p:nvPr/>
          </p:nvSpPr>
          <p:spPr bwMode="auto">
            <a:xfrm>
              <a:off x="1909" y="3685"/>
              <a:ext cx="7" cy="9"/>
            </a:xfrm>
            <a:custGeom>
              <a:avLst/>
              <a:gdLst/>
              <a:ahLst/>
              <a:cxnLst>
                <a:cxn ang="0">
                  <a:pos x="4" y="52"/>
                </a:cxn>
                <a:cxn ang="0">
                  <a:pos x="0" y="55"/>
                </a:cxn>
                <a:cxn ang="0">
                  <a:pos x="6" y="38"/>
                </a:cxn>
                <a:cxn ang="0">
                  <a:pos x="38" y="0"/>
                </a:cxn>
                <a:cxn ang="0">
                  <a:pos x="42" y="2"/>
                </a:cxn>
                <a:cxn ang="0">
                  <a:pos x="4" y="52"/>
                </a:cxn>
              </a:cxnLst>
              <a:rect l="0" t="0" r="r" b="b"/>
              <a:pathLst>
                <a:path w="42" h="55">
                  <a:moveTo>
                    <a:pt x="4" y="52"/>
                  </a:moveTo>
                  <a:lnTo>
                    <a:pt x="0" y="55"/>
                  </a:lnTo>
                  <a:lnTo>
                    <a:pt x="6" y="38"/>
                  </a:lnTo>
                  <a:lnTo>
                    <a:pt x="38" y="0"/>
                  </a:lnTo>
                  <a:lnTo>
                    <a:pt x="42" y="2"/>
                  </a:lnTo>
                  <a:lnTo>
                    <a:pt x="4" y="52"/>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8" name="Freeform 44"/>
            <p:cNvSpPr>
              <a:spLocks/>
            </p:cNvSpPr>
            <p:nvPr/>
          </p:nvSpPr>
          <p:spPr bwMode="auto">
            <a:xfrm>
              <a:off x="1898" y="3690"/>
              <a:ext cx="22" cy="27"/>
            </a:xfrm>
            <a:custGeom>
              <a:avLst/>
              <a:gdLst/>
              <a:ahLst/>
              <a:cxnLst>
                <a:cxn ang="0">
                  <a:pos x="132" y="3"/>
                </a:cxn>
                <a:cxn ang="0">
                  <a:pos x="64" y="78"/>
                </a:cxn>
                <a:cxn ang="0">
                  <a:pos x="44" y="118"/>
                </a:cxn>
                <a:cxn ang="0">
                  <a:pos x="3" y="160"/>
                </a:cxn>
                <a:cxn ang="0">
                  <a:pos x="3" y="164"/>
                </a:cxn>
                <a:cxn ang="0">
                  <a:pos x="0" y="166"/>
                </a:cxn>
                <a:cxn ang="0">
                  <a:pos x="12" y="138"/>
                </a:cxn>
                <a:cxn ang="0">
                  <a:pos x="12" y="122"/>
                </a:cxn>
                <a:cxn ang="0">
                  <a:pos x="44" y="65"/>
                </a:cxn>
                <a:cxn ang="0">
                  <a:pos x="46" y="62"/>
                </a:cxn>
                <a:cxn ang="0">
                  <a:pos x="50" y="62"/>
                </a:cxn>
                <a:cxn ang="0">
                  <a:pos x="53" y="65"/>
                </a:cxn>
                <a:cxn ang="0">
                  <a:pos x="15" y="126"/>
                </a:cxn>
                <a:cxn ang="0">
                  <a:pos x="18" y="128"/>
                </a:cxn>
                <a:cxn ang="0">
                  <a:pos x="50" y="102"/>
                </a:cxn>
                <a:cxn ang="0">
                  <a:pos x="68" y="65"/>
                </a:cxn>
                <a:cxn ang="0">
                  <a:pos x="102" y="23"/>
                </a:cxn>
                <a:cxn ang="0">
                  <a:pos x="126" y="0"/>
                </a:cxn>
                <a:cxn ang="0">
                  <a:pos x="129" y="0"/>
                </a:cxn>
                <a:cxn ang="0">
                  <a:pos x="132" y="3"/>
                </a:cxn>
              </a:cxnLst>
              <a:rect l="0" t="0" r="r" b="b"/>
              <a:pathLst>
                <a:path w="132" h="166">
                  <a:moveTo>
                    <a:pt x="132" y="3"/>
                  </a:moveTo>
                  <a:lnTo>
                    <a:pt x="64" y="78"/>
                  </a:lnTo>
                  <a:lnTo>
                    <a:pt x="44" y="118"/>
                  </a:lnTo>
                  <a:lnTo>
                    <a:pt x="3" y="160"/>
                  </a:lnTo>
                  <a:lnTo>
                    <a:pt x="3" y="164"/>
                  </a:lnTo>
                  <a:lnTo>
                    <a:pt x="0" y="166"/>
                  </a:lnTo>
                  <a:lnTo>
                    <a:pt x="12" y="138"/>
                  </a:lnTo>
                  <a:lnTo>
                    <a:pt x="12" y="122"/>
                  </a:lnTo>
                  <a:lnTo>
                    <a:pt x="44" y="65"/>
                  </a:lnTo>
                  <a:lnTo>
                    <a:pt x="46" y="62"/>
                  </a:lnTo>
                  <a:lnTo>
                    <a:pt x="50" y="62"/>
                  </a:lnTo>
                  <a:lnTo>
                    <a:pt x="53" y="65"/>
                  </a:lnTo>
                  <a:lnTo>
                    <a:pt x="15" y="126"/>
                  </a:lnTo>
                  <a:lnTo>
                    <a:pt x="18" y="128"/>
                  </a:lnTo>
                  <a:lnTo>
                    <a:pt x="50" y="102"/>
                  </a:lnTo>
                  <a:lnTo>
                    <a:pt x="68" y="65"/>
                  </a:lnTo>
                  <a:lnTo>
                    <a:pt x="102" y="23"/>
                  </a:lnTo>
                  <a:lnTo>
                    <a:pt x="126" y="0"/>
                  </a:lnTo>
                  <a:lnTo>
                    <a:pt x="129" y="0"/>
                  </a:lnTo>
                  <a:lnTo>
                    <a:pt x="132" y="3"/>
                  </a:lnTo>
                  <a:close/>
                </a:path>
              </a:pathLst>
            </a:custGeom>
            <a:solidFill>
              <a:srgbClr val="724B2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9" name="Freeform 45"/>
            <p:cNvSpPr>
              <a:spLocks/>
            </p:cNvSpPr>
            <p:nvPr/>
          </p:nvSpPr>
          <p:spPr bwMode="auto">
            <a:xfrm>
              <a:off x="1916" y="3697"/>
              <a:ext cx="4" cy="4"/>
            </a:xfrm>
            <a:custGeom>
              <a:avLst/>
              <a:gdLst/>
              <a:ahLst/>
              <a:cxnLst>
                <a:cxn ang="0">
                  <a:pos x="22" y="3"/>
                </a:cxn>
                <a:cxn ang="0">
                  <a:pos x="22" y="12"/>
                </a:cxn>
                <a:cxn ang="0">
                  <a:pos x="17" y="18"/>
                </a:cxn>
                <a:cxn ang="0">
                  <a:pos x="8" y="12"/>
                </a:cxn>
                <a:cxn ang="0">
                  <a:pos x="0" y="23"/>
                </a:cxn>
                <a:cxn ang="0">
                  <a:pos x="2" y="23"/>
                </a:cxn>
                <a:cxn ang="0">
                  <a:pos x="2" y="26"/>
                </a:cxn>
                <a:cxn ang="0">
                  <a:pos x="0" y="26"/>
                </a:cxn>
                <a:cxn ang="0">
                  <a:pos x="0" y="12"/>
                </a:cxn>
                <a:cxn ang="0">
                  <a:pos x="11" y="0"/>
                </a:cxn>
                <a:cxn ang="0">
                  <a:pos x="20" y="0"/>
                </a:cxn>
                <a:cxn ang="0">
                  <a:pos x="22" y="3"/>
                </a:cxn>
              </a:cxnLst>
              <a:rect l="0" t="0" r="r" b="b"/>
              <a:pathLst>
                <a:path w="22" h="26">
                  <a:moveTo>
                    <a:pt x="22" y="3"/>
                  </a:moveTo>
                  <a:lnTo>
                    <a:pt x="22" y="12"/>
                  </a:lnTo>
                  <a:lnTo>
                    <a:pt x="17" y="18"/>
                  </a:lnTo>
                  <a:lnTo>
                    <a:pt x="8" y="12"/>
                  </a:lnTo>
                  <a:lnTo>
                    <a:pt x="0" y="23"/>
                  </a:lnTo>
                  <a:lnTo>
                    <a:pt x="2" y="23"/>
                  </a:lnTo>
                  <a:lnTo>
                    <a:pt x="2" y="26"/>
                  </a:lnTo>
                  <a:lnTo>
                    <a:pt x="0" y="26"/>
                  </a:lnTo>
                  <a:lnTo>
                    <a:pt x="0" y="12"/>
                  </a:lnTo>
                  <a:lnTo>
                    <a:pt x="11" y="0"/>
                  </a:lnTo>
                  <a:lnTo>
                    <a:pt x="20" y="0"/>
                  </a:lnTo>
                  <a:lnTo>
                    <a:pt x="22" y="3"/>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0" name="Freeform 46"/>
            <p:cNvSpPr>
              <a:spLocks/>
            </p:cNvSpPr>
            <p:nvPr/>
          </p:nvSpPr>
          <p:spPr bwMode="auto">
            <a:xfrm>
              <a:off x="1913" y="3705"/>
              <a:ext cx="4" cy="14"/>
            </a:xfrm>
            <a:custGeom>
              <a:avLst/>
              <a:gdLst/>
              <a:ahLst/>
              <a:cxnLst>
                <a:cxn ang="0">
                  <a:pos x="10" y="41"/>
                </a:cxn>
                <a:cxn ang="0">
                  <a:pos x="18" y="49"/>
                </a:cxn>
                <a:cxn ang="0">
                  <a:pos x="4" y="84"/>
                </a:cxn>
                <a:cxn ang="0">
                  <a:pos x="4" y="69"/>
                </a:cxn>
                <a:cxn ang="0">
                  <a:pos x="12" y="55"/>
                </a:cxn>
                <a:cxn ang="0">
                  <a:pos x="0" y="43"/>
                </a:cxn>
                <a:cxn ang="0">
                  <a:pos x="22" y="0"/>
                </a:cxn>
                <a:cxn ang="0">
                  <a:pos x="27" y="0"/>
                </a:cxn>
                <a:cxn ang="0">
                  <a:pos x="10" y="41"/>
                </a:cxn>
              </a:cxnLst>
              <a:rect l="0" t="0" r="r" b="b"/>
              <a:pathLst>
                <a:path w="27" h="84">
                  <a:moveTo>
                    <a:pt x="10" y="41"/>
                  </a:moveTo>
                  <a:lnTo>
                    <a:pt x="18" y="49"/>
                  </a:lnTo>
                  <a:lnTo>
                    <a:pt x="4" y="84"/>
                  </a:lnTo>
                  <a:lnTo>
                    <a:pt x="4" y="69"/>
                  </a:lnTo>
                  <a:lnTo>
                    <a:pt x="12" y="55"/>
                  </a:lnTo>
                  <a:lnTo>
                    <a:pt x="0" y="43"/>
                  </a:lnTo>
                  <a:lnTo>
                    <a:pt x="22" y="0"/>
                  </a:lnTo>
                  <a:lnTo>
                    <a:pt x="27" y="0"/>
                  </a:lnTo>
                  <a:lnTo>
                    <a:pt x="10" y="41"/>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1" name="Freeform 47"/>
            <p:cNvSpPr>
              <a:spLocks/>
            </p:cNvSpPr>
            <p:nvPr/>
          </p:nvSpPr>
          <p:spPr bwMode="auto">
            <a:xfrm>
              <a:off x="1907" y="3709"/>
              <a:ext cx="4" cy="13"/>
            </a:xfrm>
            <a:custGeom>
              <a:avLst/>
              <a:gdLst/>
              <a:ahLst/>
              <a:cxnLst>
                <a:cxn ang="0">
                  <a:pos x="0" y="63"/>
                </a:cxn>
                <a:cxn ang="0">
                  <a:pos x="3" y="63"/>
                </a:cxn>
                <a:cxn ang="0">
                  <a:pos x="3" y="75"/>
                </a:cxn>
                <a:cxn ang="0">
                  <a:pos x="0" y="75"/>
                </a:cxn>
                <a:cxn ang="0">
                  <a:pos x="0" y="48"/>
                </a:cxn>
                <a:cxn ang="0">
                  <a:pos x="23" y="0"/>
                </a:cxn>
                <a:cxn ang="0">
                  <a:pos x="29" y="0"/>
                </a:cxn>
                <a:cxn ang="0">
                  <a:pos x="0" y="63"/>
                </a:cxn>
              </a:cxnLst>
              <a:rect l="0" t="0" r="r" b="b"/>
              <a:pathLst>
                <a:path w="29" h="75">
                  <a:moveTo>
                    <a:pt x="0" y="63"/>
                  </a:moveTo>
                  <a:lnTo>
                    <a:pt x="3" y="63"/>
                  </a:lnTo>
                  <a:lnTo>
                    <a:pt x="3" y="75"/>
                  </a:lnTo>
                  <a:lnTo>
                    <a:pt x="0" y="75"/>
                  </a:lnTo>
                  <a:lnTo>
                    <a:pt x="0" y="48"/>
                  </a:lnTo>
                  <a:lnTo>
                    <a:pt x="23" y="0"/>
                  </a:lnTo>
                  <a:lnTo>
                    <a:pt x="29" y="0"/>
                  </a:lnTo>
                  <a:lnTo>
                    <a:pt x="0" y="63"/>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2" name="Freeform 48"/>
            <p:cNvSpPr>
              <a:spLocks/>
            </p:cNvSpPr>
            <p:nvPr/>
          </p:nvSpPr>
          <p:spPr bwMode="auto">
            <a:xfrm>
              <a:off x="1898" y="3717"/>
              <a:ext cx="6" cy="20"/>
            </a:xfrm>
            <a:custGeom>
              <a:avLst/>
              <a:gdLst/>
              <a:ahLst/>
              <a:cxnLst>
                <a:cxn ang="0">
                  <a:pos x="15" y="46"/>
                </a:cxn>
                <a:cxn ang="0">
                  <a:pos x="18" y="50"/>
                </a:cxn>
                <a:cxn ang="0">
                  <a:pos x="30" y="35"/>
                </a:cxn>
                <a:cxn ang="0">
                  <a:pos x="36" y="35"/>
                </a:cxn>
                <a:cxn ang="0">
                  <a:pos x="9" y="111"/>
                </a:cxn>
                <a:cxn ang="0">
                  <a:pos x="9" y="119"/>
                </a:cxn>
                <a:cxn ang="0">
                  <a:pos x="6" y="123"/>
                </a:cxn>
                <a:cxn ang="0">
                  <a:pos x="6" y="93"/>
                </a:cxn>
                <a:cxn ang="0">
                  <a:pos x="18" y="70"/>
                </a:cxn>
                <a:cxn ang="0">
                  <a:pos x="18" y="67"/>
                </a:cxn>
                <a:cxn ang="0">
                  <a:pos x="0" y="64"/>
                </a:cxn>
                <a:cxn ang="0">
                  <a:pos x="30" y="0"/>
                </a:cxn>
                <a:cxn ang="0">
                  <a:pos x="36" y="0"/>
                </a:cxn>
                <a:cxn ang="0">
                  <a:pos x="15" y="46"/>
                </a:cxn>
              </a:cxnLst>
              <a:rect l="0" t="0" r="r" b="b"/>
              <a:pathLst>
                <a:path w="36" h="123">
                  <a:moveTo>
                    <a:pt x="15" y="46"/>
                  </a:moveTo>
                  <a:lnTo>
                    <a:pt x="18" y="50"/>
                  </a:lnTo>
                  <a:lnTo>
                    <a:pt x="30" y="35"/>
                  </a:lnTo>
                  <a:lnTo>
                    <a:pt x="36" y="35"/>
                  </a:lnTo>
                  <a:lnTo>
                    <a:pt x="9" y="111"/>
                  </a:lnTo>
                  <a:lnTo>
                    <a:pt x="9" y="119"/>
                  </a:lnTo>
                  <a:lnTo>
                    <a:pt x="6" y="123"/>
                  </a:lnTo>
                  <a:lnTo>
                    <a:pt x="6" y="93"/>
                  </a:lnTo>
                  <a:lnTo>
                    <a:pt x="18" y="70"/>
                  </a:lnTo>
                  <a:lnTo>
                    <a:pt x="18" y="67"/>
                  </a:lnTo>
                  <a:lnTo>
                    <a:pt x="0" y="64"/>
                  </a:lnTo>
                  <a:lnTo>
                    <a:pt x="30" y="0"/>
                  </a:lnTo>
                  <a:lnTo>
                    <a:pt x="36" y="0"/>
                  </a:lnTo>
                  <a:lnTo>
                    <a:pt x="15" y="46"/>
                  </a:lnTo>
                  <a:close/>
                </a:path>
              </a:pathLst>
            </a:custGeom>
            <a:solidFill>
              <a:srgbClr val="724B2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3" name="Freeform 49"/>
            <p:cNvSpPr>
              <a:spLocks/>
            </p:cNvSpPr>
            <p:nvPr/>
          </p:nvSpPr>
          <p:spPr bwMode="auto">
            <a:xfrm>
              <a:off x="1917" y="3720"/>
              <a:ext cx="7" cy="15"/>
            </a:xfrm>
            <a:custGeom>
              <a:avLst/>
              <a:gdLst/>
              <a:ahLst/>
              <a:cxnLst>
                <a:cxn ang="0">
                  <a:pos x="6" y="47"/>
                </a:cxn>
                <a:cxn ang="0">
                  <a:pos x="21" y="68"/>
                </a:cxn>
                <a:cxn ang="0">
                  <a:pos x="9" y="91"/>
                </a:cxn>
                <a:cxn ang="0">
                  <a:pos x="9" y="80"/>
                </a:cxn>
                <a:cxn ang="0">
                  <a:pos x="15" y="74"/>
                </a:cxn>
                <a:cxn ang="0">
                  <a:pos x="0" y="47"/>
                </a:cxn>
                <a:cxn ang="0">
                  <a:pos x="15" y="20"/>
                </a:cxn>
                <a:cxn ang="0">
                  <a:pos x="35" y="0"/>
                </a:cxn>
                <a:cxn ang="0">
                  <a:pos x="39" y="0"/>
                </a:cxn>
                <a:cxn ang="0">
                  <a:pos x="6" y="47"/>
                </a:cxn>
              </a:cxnLst>
              <a:rect l="0" t="0" r="r" b="b"/>
              <a:pathLst>
                <a:path w="39" h="91">
                  <a:moveTo>
                    <a:pt x="6" y="47"/>
                  </a:moveTo>
                  <a:lnTo>
                    <a:pt x="21" y="68"/>
                  </a:lnTo>
                  <a:lnTo>
                    <a:pt x="9" y="91"/>
                  </a:lnTo>
                  <a:lnTo>
                    <a:pt x="9" y="80"/>
                  </a:lnTo>
                  <a:lnTo>
                    <a:pt x="15" y="74"/>
                  </a:lnTo>
                  <a:lnTo>
                    <a:pt x="0" y="47"/>
                  </a:lnTo>
                  <a:lnTo>
                    <a:pt x="15" y="20"/>
                  </a:lnTo>
                  <a:lnTo>
                    <a:pt x="35" y="0"/>
                  </a:lnTo>
                  <a:lnTo>
                    <a:pt x="39" y="0"/>
                  </a:lnTo>
                  <a:lnTo>
                    <a:pt x="6" y="47"/>
                  </a:lnTo>
                  <a:close/>
                </a:path>
              </a:pathLst>
            </a:custGeom>
            <a:solidFill>
              <a:srgbClr val="724B2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4" name="Freeform 50"/>
            <p:cNvSpPr>
              <a:spLocks/>
            </p:cNvSpPr>
            <p:nvPr/>
          </p:nvSpPr>
          <p:spPr bwMode="auto">
            <a:xfrm>
              <a:off x="1907" y="3720"/>
              <a:ext cx="4" cy="14"/>
            </a:xfrm>
            <a:custGeom>
              <a:avLst/>
              <a:gdLst/>
              <a:ahLst/>
              <a:cxnLst>
                <a:cxn ang="0">
                  <a:pos x="0" y="77"/>
                </a:cxn>
                <a:cxn ang="0">
                  <a:pos x="3" y="77"/>
                </a:cxn>
                <a:cxn ang="0">
                  <a:pos x="3" y="85"/>
                </a:cxn>
                <a:cxn ang="0">
                  <a:pos x="0" y="85"/>
                </a:cxn>
                <a:cxn ang="0">
                  <a:pos x="0" y="50"/>
                </a:cxn>
                <a:cxn ang="0">
                  <a:pos x="20" y="0"/>
                </a:cxn>
                <a:cxn ang="0">
                  <a:pos x="26" y="0"/>
                </a:cxn>
                <a:cxn ang="0">
                  <a:pos x="0" y="77"/>
                </a:cxn>
              </a:cxnLst>
              <a:rect l="0" t="0" r="r" b="b"/>
              <a:pathLst>
                <a:path w="26" h="85">
                  <a:moveTo>
                    <a:pt x="0" y="77"/>
                  </a:moveTo>
                  <a:lnTo>
                    <a:pt x="3" y="77"/>
                  </a:lnTo>
                  <a:lnTo>
                    <a:pt x="3" y="85"/>
                  </a:lnTo>
                  <a:lnTo>
                    <a:pt x="0" y="85"/>
                  </a:lnTo>
                  <a:lnTo>
                    <a:pt x="0" y="50"/>
                  </a:lnTo>
                  <a:lnTo>
                    <a:pt x="20" y="0"/>
                  </a:lnTo>
                  <a:lnTo>
                    <a:pt x="26" y="0"/>
                  </a:lnTo>
                  <a:lnTo>
                    <a:pt x="0" y="77"/>
                  </a:lnTo>
                  <a:close/>
                </a:path>
              </a:pathLst>
            </a:custGeom>
            <a:solidFill>
              <a:srgbClr val="724B2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5" name="Freeform 51"/>
            <p:cNvSpPr>
              <a:spLocks/>
            </p:cNvSpPr>
            <p:nvPr/>
          </p:nvSpPr>
          <p:spPr bwMode="auto">
            <a:xfrm>
              <a:off x="1908" y="3731"/>
              <a:ext cx="3" cy="13"/>
            </a:xfrm>
            <a:custGeom>
              <a:avLst/>
              <a:gdLst/>
              <a:ahLst/>
              <a:cxnLst>
                <a:cxn ang="0">
                  <a:pos x="3" y="54"/>
                </a:cxn>
                <a:cxn ang="0">
                  <a:pos x="3" y="68"/>
                </a:cxn>
                <a:cxn ang="0">
                  <a:pos x="5" y="70"/>
                </a:cxn>
                <a:cxn ang="0">
                  <a:pos x="9" y="70"/>
                </a:cxn>
                <a:cxn ang="0">
                  <a:pos x="9" y="72"/>
                </a:cxn>
                <a:cxn ang="0">
                  <a:pos x="5" y="76"/>
                </a:cxn>
                <a:cxn ang="0">
                  <a:pos x="0" y="76"/>
                </a:cxn>
                <a:cxn ang="0">
                  <a:pos x="3" y="38"/>
                </a:cxn>
                <a:cxn ang="0">
                  <a:pos x="15" y="6"/>
                </a:cxn>
                <a:cxn ang="0">
                  <a:pos x="21" y="0"/>
                </a:cxn>
                <a:cxn ang="0">
                  <a:pos x="21" y="12"/>
                </a:cxn>
                <a:cxn ang="0">
                  <a:pos x="3" y="54"/>
                </a:cxn>
              </a:cxnLst>
              <a:rect l="0" t="0" r="r" b="b"/>
              <a:pathLst>
                <a:path w="21" h="76">
                  <a:moveTo>
                    <a:pt x="3" y="54"/>
                  </a:moveTo>
                  <a:lnTo>
                    <a:pt x="3" y="68"/>
                  </a:lnTo>
                  <a:lnTo>
                    <a:pt x="5" y="70"/>
                  </a:lnTo>
                  <a:lnTo>
                    <a:pt x="9" y="70"/>
                  </a:lnTo>
                  <a:lnTo>
                    <a:pt x="9" y="72"/>
                  </a:lnTo>
                  <a:lnTo>
                    <a:pt x="5" y="76"/>
                  </a:lnTo>
                  <a:lnTo>
                    <a:pt x="0" y="76"/>
                  </a:lnTo>
                  <a:lnTo>
                    <a:pt x="3" y="38"/>
                  </a:lnTo>
                  <a:lnTo>
                    <a:pt x="15" y="6"/>
                  </a:lnTo>
                  <a:lnTo>
                    <a:pt x="21" y="0"/>
                  </a:lnTo>
                  <a:lnTo>
                    <a:pt x="21" y="12"/>
                  </a:lnTo>
                  <a:lnTo>
                    <a:pt x="3" y="54"/>
                  </a:lnTo>
                  <a:close/>
                </a:path>
              </a:pathLst>
            </a:custGeom>
            <a:solidFill>
              <a:srgbClr val="724B2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6" name="Freeform 52"/>
            <p:cNvSpPr>
              <a:spLocks/>
            </p:cNvSpPr>
            <p:nvPr/>
          </p:nvSpPr>
          <p:spPr bwMode="auto">
            <a:xfrm>
              <a:off x="1900" y="3734"/>
              <a:ext cx="9" cy="29"/>
            </a:xfrm>
            <a:custGeom>
              <a:avLst/>
              <a:gdLst/>
              <a:ahLst/>
              <a:cxnLst>
                <a:cxn ang="0">
                  <a:pos x="5" y="70"/>
                </a:cxn>
                <a:cxn ang="0">
                  <a:pos x="9" y="74"/>
                </a:cxn>
                <a:cxn ang="0">
                  <a:pos x="29" y="44"/>
                </a:cxn>
                <a:cxn ang="0">
                  <a:pos x="31" y="44"/>
                </a:cxn>
                <a:cxn ang="0">
                  <a:pos x="21" y="100"/>
                </a:cxn>
                <a:cxn ang="0">
                  <a:pos x="23" y="102"/>
                </a:cxn>
                <a:cxn ang="0">
                  <a:pos x="41" y="82"/>
                </a:cxn>
                <a:cxn ang="0">
                  <a:pos x="47" y="76"/>
                </a:cxn>
                <a:cxn ang="0">
                  <a:pos x="47" y="100"/>
                </a:cxn>
                <a:cxn ang="0">
                  <a:pos x="38" y="135"/>
                </a:cxn>
                <a:cxn ang="0">
                  <a:pos x="38" y="157"/>
                </a:cxn>
                <a:cxn ang="0">
                  <a:pos x="41" y="161"/>
                </a:cxn>
                <a:cxn ang="0">
                  <a:pos x="47" y="155"/>
                </a:cxn>
                <a:cxn ang="0">
                  <a:pos x="47" y="152"/>
                </a:cxn>
                <a:cxn ang="0">
                  <a:pos x="53" y="152"/>
                </a:cxn>
                <a:cxn ang="0">
                  <a:pos x="49" y="161"/>
                </a:cxn>
                <a:cxn ang="0">
                  <a:pos x="41" y="170"/>
                </a:cxn>
                <a:cxn ang="0">
                  <a:pos x="38" y="170"/>
                </a:cxn>
                <a:cxn ang="0">
                  <a:pos x="31" y="164"/>
                </a:cxn>
                <a:cxn ang="0">
                  <a:pos x="38" y="100"/>
                </a:cxn>
                <a:cxn ang="0">
                  <a:pos x="35" y="96"/>
                </a:cxn>
                <a:cxn ang="0">
                  <a:pos x="18" y="114"/>
                </a:cxn>
                <a:cxn ang="0">
                  <a:pos x="11" y="105"/>
                </a:cxn>
                <a:cxn ang="0">
                  <a:pos x="18" y="79"/>
                </a:cxn>
                <a:cxn ang="0">
                  <a:pos x="15" y="76"/>
                </a:cxn>
                <a:cxn ang="0">
                  <a:pos x="11" y="76"/>
                </a:cxn>
                <a:cxn ang="0">
                  <a:pos x="5" y="82"/>
                </a:cxn>
                <a:cxn ang="0">
                  <a:pos x="0" y="76"/>
                </a:cxn>
                <a:cxn ang="0">
                  <a:pos x="9" y="26"/>
                </a:cxn>
                <a:cxn ang="0">
                  <a:pos x="23" y="0"/>
                </a:cxn>
                <a:cxn ang="0">
                  <a:pos x="5" y="64"/>
                </a:cxn>
                <a:cxn ang="0">
                  <a:pos x="5" y="70"/>
                </a:cxn>
              </a:cxnLst>
              <a:rect l="0" t="0" r="r" b="b"/>
              <a:pathLst>
                <a:path w="53" h="170">
                  <a:moveTo>
                    <a:pt x="5" y="70"/>
                  </a:moveTo>
                  <a:lnTo>
                    <a:pt x="9" y="74"/>
                  </a:lnTo>
                  <a:lnTo>
                    <a:pt x="29" y="44"/>
                  </a:lnTo>
                  <a:lnTo>
                    <a:pt x="31" y="44"/>
                  </a:lnTo>
                  <a:lnTo>
                    <a:pt x="21" y="100"/>
                  </a:lnTo>
                  <a:lnTo>
                    <a:pt x="23" y="102"/>
                  </a:lnTo>
                  <a:lnTo>
                    <a:pt x="41" y="82"/>
                  </a:lnTo>
                  <a:lnTo>
                    <a:pt x="47" y="76"/>
                  </a:lnTo>
                  <a:lnTo>
                    <a:pt x="47" y="100"/>
                  </a:lnTo>
                  <a:lnTo>
                    <a:pt x="38" y="135"/>
                  </a:lnTo>
                  <a:lnTo>
                    <a:pt x="38" y="157"/>
                  </a:lnTo>
                  <a:lnTo>
                    <a:pt x="41" y="161"/>
                  </a:lnTo>
                  <a:lnTo>
                    <a:pt x="47" y="155"/>
                  </a:lnTo>
                  <a:lnTo>
                    <a:pt x="47" y="152"/>
                  </a:lnTo>
                  <a:lnTo>
                    <a:pt x="53" y="152"/>
                  </a:lnTo>
                  <a:lnTo>
                    <a:pt x="49" y="161"/>
                  </a:lnTo>
                  <a:lnTo>
                    <a:pt x="41" y="170"/>
                  </a:lnTo>
                  <a:lnTo>
                    <a:pt x="38" y="170"/>
                  </a:lnTo>
                  <a:lnTo>
                    <a:pt x="31" y="164"/>
                  </a:lnTo>
                  <a:lnTo>
                    <a:pt x="38" y="100"/>
                  </a:lnTo>
                  <a:lnTo>
                    <a:pt x="35" y="96"/>
                  </a:lnTo>
                  <a:lnTo>
                    <a:pt x="18" y="114"/>
                  </a:lnTo>
                  <a:lnTo>
                    <a:pt x="11" y="105"/>
                  </a:lnTo>
                  <a:lnTo>
                    <a:pt x="18" y="79"/>
                  </a:lnTo>
                  <a:lnTo>
                    <a:pt x="15" y="76"/>
                  </a:lnTo>
                  <a:lnTo>
                    <a:pt x="11" y="76"/>
                  </a:lnTo>
                  <a:lnTo>
                    <a:pt x="5" y="82"/>
                  </a:lnTo>
                  <a:lnTo>
                    <a:pt x="0" y="76"/>
                  </a:lnTo>
                  <a:lnTo>
                    <a:pt x="9" y="26"/>
                  </a:lnTo>
                  <a:lnTo>
                    <a:pt x="23" y="0"/>
                  </a:lnTo>
                  <a:lnTo>
                    <a:pt x="5" y="64"/>
                  </a:lnTo>
                  <a:lnTo>
                    <a:pt x="5" y="70"/>
                  </a:lnTo>
                  <a:close/>
                </a:path>
              </a:pathLst>
            </a:custGeom>
            <a:solidFill>
              <a:srgbClr val="724B2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7" name="Freeform 53"/>
            <p:cNvSpPr>
              <a:spLocks/>
            </p:cNvSpPr>
            <p:nvPr/>
          </p:nvSpPr>
          <p:spPr bwMode="auto">
            <a:xfrm>
              <a:off x="1911" y="3736"/>
              <a:ext cx="2" cy="10"/>
            </a:xfrm>
            <a:custGeom>
              <a:avLst/>
              <a:gdLst/>
              <a:ahLst/>
              <a:cxnLst>
                <a:cxn ang="0">
                  <a:pos x="0" y="56"/>
                </a:cxn>
                <a:cxn ang="0">
                  <a:pos x="2" y="20"/>
                </a:cxn>
                <a:cxn ang="0">
                  <a:pos x="10" y="0"/>
                </a:cxn>
                <a:cxn ang="0">
                  <a:pos x="14" y="0"/>
                </a:cxn>
                <a:cxn ang="0">
                  <a:pos x="0" y="56"/>
                </a:cxn>
              </a:cxnLst>
              <a:rect l="0" t="0" r="r" b="b"/>
              <a:pathLst>
                <a:path w="14" h="56">
                  <a:moveTo>
                    <a:pt x="0" y="56"/>
                  </a:moveTo>
                  <a:lnTo>
                    <a:pt x="2" y="20"/>
                  </a:lnTo>
                  <a:lnTo>
                    <a:pt x="10" y="0"/>
                  </a:lnTo>
                  <a:lnTo>
                    <a:pt x="14" y="0"/>
                  </a:lnTo>
                  <a:lnTo>
                    <a:pt x="0" y="56"/>
                  </a:lnTo>
                  <a:close/>
                </a:path>
              </a:pathLst>
            </a:custGeom>
            <a:solidFill>
              <a:srgbClr val="724B2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8" name="Freeform 54"/>
            <p:cNvSpPr>
              <a:spLocks noEditPoints="1"/>
            </p:cNvSpPr>
            <p:nvPr/>
          </p:nvSpPr>
          <p:spPr bwMode="auto">
            <a:xfrm>
              <a:off x="1889" y="3644"/>
              <a:ext cx="162" cy="178"/>
            </a:xfrm>
            <a:custGeom>
              <a:avLst/>
              <a:gdLst/>
              <a:ahLst/>
              <a:cxnLst>
                <a:cxn ang="0">
                  <a:pos x="166" y="48"/>
                </a:cxn>
                <a:cxn ang="0">
                  <a:pos x="179" y="41"/>
                </a:cxn>
                <a:cxn ang="0">
                  <a:pos x="160" y="80"/>
                </a:cxn>
                <a:cxn ang="0">
                  <a:pos x="159" y="86"/>
                </a:cxn>
                <a:cxn ang="0">
                  <a:pos x="135" y="124"/>
                </a:cxn>
                <a:cxn ang="0">
                  <a:pos x="130" y="137"/>
                </a:cxn>
                <a:cxn ang="0">
                  <a:pos x="122" y="151"/>
                </a:cxn>
                <a:cxn ang="0">
                  <a:pos x="87" y="204"/>
                </a:cxn>
                <a:cxn ang="0">
                  <a:pos x="73" y="277"/>
                </a:cxn>
                <a:cxn ang="0">
                  <a:pos x="73" y="290"/>
                </a:cxn>
                <a:cxn ang="0">
                  <a:pos x="54" y="379"/>
                </a:cxn>
                <a:cxn ang="0">
                  <a:pos x="65" y="456"/>
                </a:cxn>
                <a:cxn ang="0">
                  <a:pos x="84" y="458"/>
                </a:cxn>
                <a:cxn ang="0">
                  <a:pos x="72" y="485"/>
                </a:cxn>
                <a:cxn ang="0">
                  <a:pos x="71" y="553"/>
                </a:cxn>
                <a:cxn ang="0">
                  <a:pos x="81" y="576"/>
                </a:cxn>
                <a:cxn ang="0">
                  <a:pos x="89" y="617"/>
                </a:cxn>
                <a:cxn ang="0">
                  <a:pos x="108" y="701"/>
                </a:cxn>
                <a:cxn ang="0">
                  <a:pos x="133" y="743"/>
                </a:cxn>
                <a:cxn ang="0">
                  <a:pos x="147" y="769"/>
                </a:cxn>
                <a:cxn ang="0">
                  <a:pos x="167" y="829"/>
                </a:cxn>
                <a:cxn ang="0">
                  <a:pos x="190" y="824"/>
                </a:cxn>
                <a:cxn ang="0">
                  <a:pos x="270" y="909"/>
                </a:cxn>
                <a:cxn ang="0">
                  <a:pos x="332" y="931"/>
                </a:cxn>
                <a:cxn ang="0">
                  <a:pos x="372" y="982"/>
                </a:cxn>
                <a:cxn ang="0">
                  <a:pos x="255" y="980"/>
                </a:cxn>
                <a:cxn ang="0">
                  <a:pos x="185" y="928"/>
                </a:cxn>
                <a:cxn ang="0">
                  <a:pos x="68" y="743"/>
                </a:cxn>
                <a:cxn ang="0">
                  <a:pos x="30" y="673"/>
                </a:cxn>
                <a:cxn ang="0">
                  <a:pos x="24" y="468"/>
                </a:cxn>
                <a:cxn ang="0">
                  <a:pos x="50" y="292"/>
                </a:cxn>
                <a:cxn ang="0">
                  <a:pos x="62" y="155"/>
                </a:cxn>
                <a:cxn ang="0">
                  <a:pos x="252" y="18"/>
                </a:cxn>
                <a:cxn ang="0">
                  <a:pos x="252" y="18"/>
                </a:cxn>
                <a:cxn ang="0">
                  <a:pos x="456" y="960"/>
                </a:cxn>
                <a:cxn ang="0">
                  <a:pos x="463" y="977"/>
                </a:cxn>
                <a:cxn ang="0">
                  <a:pos x="589" y="999"/>
                </a:cxn>
                <a:cxn ang="0">
                  <a:pos x="605" y="994"/>
                </a:cxn>
                <a:cxn ang="0">
                  <a:pos x="623" y="991"/>
                </a:cxn>
                <a:cxn ang="0">
                  <a:pos x="650" y="1005"/>
                </a:cxn>
                <a:cxn ang="0">
                  <a:pos x="668" y="994"/>
                </a:cxn>
                <a:cxn ang="0">
                  <a:pos x="700" y="1004"/>
                </a:cxn>
                <a:cxn ang="0">
                  <a:pos x="744" y="997"/>
                </a:cxn>
                <a:cxn ang="0">
                  <a:pos x="764" y="979"/>
                </a:cxn>
                <a:cxn ang="0">
                  <a:pos x="828" y="988"/>
                </a:cxn>
                <a:cxn ang="0">
                  <a:pos x="842" y="954"/>
                </a:cxn>
                <a:cxn ang="0">
                  <a:pos x="867" y="957"/>
                </a:cxn>
                <a:cxn ang="0">
                  <a:pos x="912" y="928"/>
                </a:cxn>
                <a:cxn ang="0">
                  <a:pos x="936" y="956"/>
                </a:cxn>
                <a:cxn ang="0">
                  <a:pos x="866" y="986"/>
                </a:cxn>
                <a:cxn ang="0">
                  <a:pos x="787" y="1006"/>
                </a:cxn>
                <a:cxn ang="0">
                  <a:pos x="702" y="1050"/>
                </a:cxn>
                <a:cxn ang="0">
                  <a:pos x="624" y="1065"/>
                </a:cxn>
                <a:cxn ang="0">
                  <a:pos x="583" y="1071"/>
                </a:cxn>
                <a:cxn ang="0">
                  <a:pos x="955" y="893"/>
                </a:cxn>
                <a:cxn ang="0">
                  <a:pos x="973" y="912"/>
                </a:cxn>
                <a:cxn ang="0">
                  <a:pos x="960" y="907"/>
                </a:cxn>
              </a:cxnLst>
              <a:rect l="0" t="0" r="r" b="b"/>
              <a:pathLst>
                <a:path w="973" h="1071">
                  <a:moveTo>
                    <a:pt x="252" y="18"/>
                  </a:moveTo>
                  <a:lnTo>
                    <a:pt x="196" y="18"/>
                  </a:lnTo>
                  <a:lnTo>
                    <a:pt x="192" y="22"/>
                  </a:lnTo>
                  <a:lnTo>
                    <a:pt x="187" y="24"/>
                  </a:lnTo>
                  <a:lnTo>
                    <a:pt x="184" y="29"/>
                  </a:lnTo>
                  <a:lnTo>
                    <a:pt x="179" y="34"/>
                  </a:lnTo>
                  <a:lnTo>
                    <a:pt x="174" y="39"/>
                  </a:lnTo>
                  <a:lnTo>
                    <a:pt x="171" y="43"/>
                  </a:lnTo>
                  <a:lnTo>
                    <a:pt x="166" y="48"/>
                  </a:lnTo>
                  <a:lnTo>
                    <a:pt x="162" y="53"/>
                  </a:lnTo>
                  <a:lnTo>
                    <a:pt x="165" y="52"/>
                  </a:lnTo>
                  <a:lnTo>
                    <a:pt x="166" y="50"/>
                  </a:lnTo>
                  <a:lnTo>
                    <a:pt x="168" y="49"/>
                  </a:lnTo>
                  <a:lnTo>
                    <a:pt x="171" y="47"/>
                  </a:lnTo>
                  <a:lnTo>
                    <a:pt x="173" y="44"/>
                  </a:lnTo>
                  <a:lnTo>
                    <a:pt x="174" y="43"/>
                  </a:lnTo>
                  <a:lnTo>
                    <a:pt x="177" y="42"/>
                  </a:lnTo>
                  <a:lnTo>
                    <a:pt x="179" y="41"/>
                  </a:lnTo>
                  <a:lnTo>
                    <a:pt x="178" y="43"/>
                  </a:lnTo>
                  <a:lnTo>
                    <a:pt x="176" y="47"/>
                  </a:lnTo>
                  <a:lnTo>
                    <a:pt x="172" y="52"/>
                  </a:lnTo>
                  <a:lnTo>
                    <a:pt x="168" y="56"/>
                  </a:lnTo>
                  <a:lnTo>
                    <a:pt x="164" y="62"/>
                  </a:lnTo>
                  <a:lnTo>
                    <a:pt x="160" y="68"/>
                  </a:lnTo>
                  <a:lnTo>
                    <a:pt x="158" y="74"/>
                  </a:lnTo>
                  <a:lnTo>
                    <a:pt x="156" y="80"/>
                  </a:lnTo>
                  <a:lnTo>
                    <a:pt x="160" y="80"/>
                  </a:lnTo>
                  <a:lnTo>
                    <a:pt x="161" y="80"/>
                  </a:lnTo>
                  <a:lnTo>
                    <a:pt x="162" y="79"/>
                  </a:lnTo>
                  <a:lnTo>
                    <a:pt x="162" y="78"/>
                  </a:lnTo>
                  <a:lnTo>
                    <a:pt x="162" y="77"/>
                  </a:lnTo>
                  <a:lnTo>
                    <a:pt x="162" y="75"/>
                  </a:lnTo>
                  <a:lnTo>
                    <a:pt x="165" y="75"/>
                  </a:lnTo>
                  <a:lnTo>
                    <a:pt x="168" y="75"/>
                  </a:lnTo>
                  <a:lnTo>
                    <a:pt x="164" y="80"/>
                  </a:lnTo>
                  <a:lnTo>
                    <a:pt x="159" y="86"/>
                  </a:lnTo>
                  <a:lnTo>
                    <a:pt x="153" y="93"/>
                  </a:lnTo>
                  <a:lnTo>
                    <a:pt x="148" y="101"/>
                  </a:lnTo>
                  <a:lnTo>
                    <a:pt x="143" y="108"/>
                  </a:lnTo>
                  <a:lnTo>
                    <a:pt x="137" y="115"/>
                  </a:lnTo>
                  <a:lnTo>
                    <a:pt x="133" y="121"/>
                  </a:lnTo>
                  <a:lnTo>
                    <a:pt x="128" y="126"/>
                  </a:lnTo>
                  <a:lnTo>
                    <a:pt x="130" y="126"/>
                  </a:lnTo>
                  <a:lnTo>
                    <a:pt x="133" y="124"/>
                  </a:lnTo>
                  <a:lnTo>
                    <a:pt x="135" y="124"/>
                  </a:lnTo>
                  <a:lnTo>
                    <a:pt x="137" y="123"/>
                  </a:lnTo>
                  <a:lnTo>
                    <a:pt x="139" y="122"/>
                  </a:lnTo>
                  <a:lnTo>
                    <a:pt x="141" y="121"/>
                  </a:lnTo>
                  <a:lnTo>
                    <a:pt x="143" y="121"/>
                  </a:lnTo>
                  <a:lnTo>
                    <a:pt x="146" y="120"/>
                  </a:lnTo>
                  <a:lnTo>
                    <a:pt x="142" y="124"/>
                  </a:lnTo>
                  <a:lnTo>
                    <a:pt x="140" y="129"/>
                  </a:lnTo>
                  <a:lnTo>
                    <a:pt x="135" y="133"/>
                  </a:lnTo>
                  <a:lnTo>
                    <a:pt x="130" y="137"/>
                  </a:lnTo>
                  <a:lnTo>
                    <a:pt x="125" y="141"/>
                  </a:lnTo>
                  <a:lnTo>
                    <a:pt x="121" y="146"/>
                  </a:lnTo>
                  <a:lnTo>
                    <a:pt x="116" y="149"/>
                  </a:lnTo>
                  <a:lnTo>
                    <a:pt x="111" y="154"/>
                  </a:lnTo>
                  <a:lnTo>
                    <a:pt x="114" y="154"/>
                  </a:lnTo>
                  <a:lnTo>
                    <a:pt x="116" y="153"/>
                  </a:lnTo>
                  <a:lnTo>
                    <a:pt x="118" y="152"/>
                  </a:lnTo>
                  <a:lnTo>
                    <a:pt x="120" y="151"/>
                  </a:lnTo>
                  <a:lnTo>
                    <a:pt x="122" y="151"/>
                  </a:lnTo>
                  <a:lnTo>
                    <a:pt x="124" y="149"/>
                  </a:lnTo>
                  <a:lnTo>
                    <a:pt x="127" y="148"/>
                  </a:lnTo>
                  <a:lnTo>
                    <a:pt x="128" y="148"/>
                  </a:lnTo>
                  <a:lnTo>
                    <a:pt x="120" y="157"/>
                  </a:lnTo>
                  <a:lnTo>
                    <a:pt x="112" y="165"/>
                  </a:lnTo>
                  <a:lnTo>
                    <a:pt x="104" y="174"/>
                  </a:lnTo>
                  <a:lnTo>
                    <a:pt x="97" y="184"/>
                  </a:lnTo>
                  <a:lnTo>
                    <a:pt x="92" y="193"/>
                  </a:lnTo>
                  <a:lnTo>
                    <a:pt x="87" y="204"/>
                  </a:lnTo>
                  <a:lnTo>
                    <a:pt x="84" y="215"/>
                  </a:lnTo>
                  <a:lnTo>
                    <a:pt x="84" y="227"/>
                  </a:lnTo>
                  <a:lnTo>
                    <a:pt x="89" y="227"/>
                  </a:lnTo>
                  <a:lnTo>
                    <a:pt x="94" y="227"/>
                  </a:lnTo>
                  <a:lnTo>
                    <a:pt x="93" y="233"/>
                  </a:lnTo>
                  <a:lnTo>
                    <a:pt x="90" y="242"/>
                  </a:lnTo>
                  <a:lnTo>
                    <a:pt x="85" y="253"/>
                  </a:lnTo>
                  <a:lnTo>
                    <a:pt x="79" y="265"/>
                  </a:lnTo>
                  <a:lnTo>
                    <a:pt x="73" y="277"/>
                  </a:lnTo>
                  <a:lnTo>
                    <a:pt x="66" y="285"/>
                  </a:lnTo>
                  <a:lnTo>
                    <a:pt x="60" y="292"/>
                  </a:lnTo>
                  <a:lnTo>
                    <a:pt x="55" y="295"/>
                  </a:lnTo>
                  <a:lnTo>
                    <a:pt x="58" y="295"/>
                  </a:lnTo>
                  <a:lnTo>
                    <a:pt x="60" y="294"/>
                  </a:lnTo>
                  <a:lnTo>
                    <a:pt x="63" y="294"/>
                  </a:lnTo>
                  <a:lnTo>
                    <a:pt x="66" y="292"/>
                  </a:lnTo>
                  <a:lnTo>
                    <a:pt x="69" y="291"/>
                  </a:lnTo>
                  <a:lnTo>
                    <a:pt x="73" y="290"/>
                  </a:lnTo>
                  <a:lnTo>
                    <a:pt x="75" y="290"/>
                  </a:lnTo>
                  <a:lnTo>
                    <a:pt x="78" y="289"/>
                  </a:lnTo>
                  <a:lnTo>
                    <a:pt x="77" y="302"/>
                  </a:lnTo>
                  <a:lnTo>
                    <a:pt x="75" y="315"/>
                  </a:lnTo>
                  <a:lnTo>
                    <a:pt x="72" y="328"/>
                  </a:lnTo>
                  <a:lnTo>
                    <a:pt x="68" y="342"/>
                  </a:lnTo>
                  <a:lnTo>
                    <a:pt x="63" y="356"/>
                  </a:lnTo>
                  <a:lnTo>
                    <a:pt x="59" y="367"/>
                  </a:lnTo>
                  <a:lnTo>
                    <a:pt x="54" y="379"/>
                  </a:lnTo>
                  <a:lnTo>
                    <a:pt x="49" y="390"/>
                  </a:lnTo>
                  <a:lnTo>
                    <a:pt x="84" y="390"/>
                  </a:lnTo>
                  <a:lnTo>
                    <a:pt x="83" y="400"/>
                  </a:lnTo>
                  <a:lnTo>
                    <a:pt x="81" y="408"/>
                  </a:lnTo>
                  <a:lnTo>
                    <a:pt x="79" y="418"/>
                  </a:lnTo>
                  <a:lnTo>
                    <a:pt x="77" y="427"/>
                  </a:lnTo>
                  <a:lnTo>
                    <a:pt x="73" y="437"/>
                  </a:lnTo>
                  <a:lnTo>
                    <a:pt x="69" y="446"/>
                  </a:lnTo>
                  <a:lnTo>
                    <a:pt x="65" y="456"/>
                  </a:lnTo>
                  <a:lnTo>
                    <a:pt x="61" y="464"/>
                  </a:lnTo>
                  <a:lnTo>
                    <a:pt x="65" y="464"/>
                  </a:lnTo>
                  <a:lnTo>
                    <a:pt x="68" y="463"/>
                  </a:lnTo>
                  <a:lnTo>
                    <a:pt x="72" y="462"/>
                  </a:lnTo>
                  <a:lnTo>
                    <a:pt x="74" y="460"/>
                  </a:lnTo>
                  <a:lnTo>
                    <a:pt x="77" y="460"/>
                  </a:lnTo>
                  <a:lnTo>
                    <a:pt x="79" y="459"/>
                  </a:lnTo>
                  <a:lnTo>
                    <a:pt x="81" y="458"/>
                  </a:lnTo>
                  <a:lnTo>
                    <a:pt x="84" y="458"/>
                  </a:lnTo>
                  <a:lnTo>
                    <a:pt x="83" y="460"/>
                  </a:lnTo>
                  <a:lnTo>
                    <a:pt x="81" y="463"/>
                  </a:lnTo>
                  <a:lnTo>
                    <a:pt x="80" y="466"/>
                  </a:lnTo>
                  <a:lnTo>
                    <a:pt x="78" y="469"/>
                  </a:lnTo>
                  <a:lnTo>
                    <a:pt x="75" y="471"/>
                  </a:lnTo>
                  <a:lnTo>
                    <a:pt x="74" y="474"/>
                  </a:lnTo>
                  <a:lnTo>
                    <a:pt x="73" y="475"/>
                  </a:lnTo>
                  <a:lnTo>
                    <a:pt x="72" y="475"/>
                  </a:lnTo>
                  <a:lnTo>
                    <a:pt x="72" y="485"/>
                  </a:lnTo>
                  <a:lnTo>
                    <a:pt x="71" y="496"/>
                  </a:lnTo>
                  <a:lnTo>
                    <a:pt x="71" y="507"/>
                  </a:lnTo>
                  <a:lnTo>
                    <a:pt x="69" y="516"/>
                  </a:lnTo>
                  <a:lnTo>
                    <a:pt x="68" y="526"/>
                  </a:lnTo>
                  <a:lnTo>
                    <a:pt x="67" y="537"/>
                  </a:lnTo>
                  <a:lnTo>
                    <a:pt x="67" y="545"/>
                  </a:lnTo>
                  <a:lnTo>
                    <a:pt x="66" y="553"/>
                  </a:lnTo>
                  <a:lnTo>
                    <a:pt x="68" y="553"/>
                  </a:lnTo>
                  <a:lnTo>
                    <a:pt x="71" y="553"/>
                  </a:lnTo>
                  <a:lnTo>
                    <a:pt x="73" y="552"/>
                  </a:lnTo>
                  <a:lnTo>
                    <a:pt x="75" y="551"/>
                  </a:lnTo>
                  <a:lnTo>
                    <a:pt x="77" y="550"/>
                  </a:lnTo>
                  <a:lnTo>
                    <a:pt x="79" y="550"/>
                  </a:lnTo>
                  <a:lnTo>
                    <a:pt x="81" y="549"/>
                  </a:lnTo>
                  <a:lnTo>
                    <a:pt x="84" y="549"/>
                  </a:lnTo>
                  <a:lnTo>
                    <a:pt x="83" y="557"/>
                  </a:lnTo>
                  <a:lnTo>
                    <a:pt x="83" y="567"/>
                  </a:lnTo>
                  <a:lnTo>
                    <a:pt x="81" y="576"/>
                  </a:lnTo>
                  <a:lnTo>
                    <a:pt x="80" y="584"/>
                  </a:lnTo>
                  <a:lnTo>
                    <a:pt x="79" y="594"/>
                  </a:lnTo>
                  <a:lnTo>
                    <a:pt x="79" y="603"/>
                  </a:lnTo>
                  <a:lnTo>
                    <a:pt x="78" y="613"/>
                  </a:lnTo>
                  <a:lnTo>
                    <a:pt x="78" y="621"/>
                  </a:lnTo>
                  <a:lnTo>
                    <a:pt x="80" y="621"/>
                  </a:lnTo>
                  <a:lnTo>
                    <a:pt x="83" y="620"/>
                  </a:lnTo>
                  <a:lnTo>
                    <a:pt x="86" y="618"/>
                  </a:lnTo>
                  <a:lnTo>
                    <a:pt x="89" y="617"/>
                  </a:lnTo>
                  <a:lnTo>
                    <a:pt x="92" y="614"/>
                  </a:lnTo>
                  <a:lnTo>
                    <a:pt x="96" y="612"/>
                  </a:lnTo>
                  <a:lnTo>
                    <a:pt x="98" y="611"/>
                  </a:lnTo>
                  <a:lnTo>
                    <a:pt x="100" y="611"/>
                  </a:lnTo>
                  <a:lnTo>
                    <a:pt x="104" y="630"/>
                  </a:lnTo>
                  <a:lnTo>
                    <a:pt x="106" y="648"/>
                  </a:lnTo>
                  <a:lnTo>
                    <a:pt x="106" y="665"/>
                  </a:lnTo>
                  <a:lnTo>
                    <a:pt x="108" y="683"/>
                  </a:lnTo>
                  <a:lnTo>
                    <a:pt x="108" y="701"/>
                  </a:lnTo>
                  <a:lnTo>
                    <a:pt x="106" y="720"/>
                  </a:lnTo>
                  <a:lnTo>
                    <a:pt x="106" y="738"/>
                  </a:lnTo>
                  <a:lnTo>
                    <a:pt x="106" y="757"/>
                  </a:lnTo>
                  <a:lnTo>
                    <a:pt x="109" y="756"/>
                  </a:lnTo>
                  <a:lnTo>
                    <a:pt x="112" y="754"/>
                  </a:lnTo>
                  <a:lnTo>
                    <a:pt x="117" y="751"/>
                  </a:lnTo>
                  <a:lnTo>
                    <a:pt x="123" y="749"/>
                  </a:lnTo>
                  <a:lnTo>
                    <a:pt x="128" y="745"/>
                  </a:lnTo>
                  <a:lnTo>
                    <a:pt x="133" y="743"/>
                  </a:lnTo>
                  <a:lnTo>
                    <a:pt x="136" y="741"/>
                  </a:lnTo>
                  <a:lnTo>
                    <a:pt x="140" y="741"/>
                  </a:lnTo>
                  <a:lnTo>
                    <a:pt x="140" y="780"/>
                  </a:lnTo>
                  <a:lnTo>
                    <a:pt x="140" y="777"/>
                  </a:lnTo>
                  <a:lnTo>
                    <a:pt x="141" y="775"/>
                  </a:lnTo>
                  <a:lnTo>
                    <a:pt x="142" y="774"/>
                  </a:lnTo>
                  <a:lnTo>
                    <a:pt x="143" y="772"/>
                  </a:lnTo>
                  <a:lnTo>
                    <a:pt x="145" y="770"/>
                  </a:lnTo>
                  <a:lnTo>
                    <a:pt x="147" y="769"/>
                  </a:lnTo>
                  <a:lnTo>
                    <a:pt x="149" y="768"/>
                  </a:lnTo>
                  <a:lnTo>
                    <a:pt x="151" y="768"/>
                  </a:lnTo>
                  <a:lnTo>
                    <a:pt x="152" y="775"/>
                  </a:lnTo>
                  <a:lnTo>
                    <a:pt x="154" y="783"/>
                  </a:lnTo>
                  <a:lnTo>
                    <a:pt x="156" y="793"/>
                  </a:lnTo>
                  <a:lnTo>
                    <a:pt x="159" y="803"/>
                  </a:lnTo>
                  <a:lnTo>
                    <a:pt x="162" y="811"/>
                  </a:lnTo>
                  <a:lnTo>
                    <a:pt x="165" y="820"/>
                  </a:lnTo>
                  <a:lnTo>
                    <a:pt x="167" y="829"/>
                  </a:lnTo>
                  <a:lnTo>
                    <a:pt x="168" y="836"/>
                  </a:lnTo>
                  <a:lnTo>
                    <a:pt x="170" y="834"/>
                  </a:lnTo>
                  <a:lnTo>
                    <a:pt x="173" y="831"/>
                  </a:lnTo>
                  <a:lnTo>
                    <a:pt x="176" y="830"/>
                  </a:lnTo>
                  <a:lnTo>
                    <a:pt x="179" y="828"/>
                  </a:lnTo>
                  <a:lnTo>
                    <a:pt x="183" y="826"/>
                  </a:lnTo>
                  <a:lnTo>
                    <a:pt x="185" y="825"/>
                  </a:lnTo>
                  <a:lnTo>
                    <a:pt x="187" y="825"/>
                  </a:lnTo>
                  <a:lnTo>
                    <a:pt x="190" y="824"/>
                  </a:lnTo>
                  <a:lnTo>
                    <a:pt x="199" y="834"/>
                  </a:lnTo>
                  <a:lnTo>
                    <a:pt x="208" y="845"/>
                  </a:lnTo>
                  <a:lnTo>
                    <a:pt x="216" y="857"/>
                  </a:lnTo>
                  <a:lnTo>
                    <a:pt x="224" y="870"/>
                  </a:lnTo>
                  <a:lnTo>
                    <a:pt x="233" y="884"/>
                  </a:lnTo>
                  <a:lnTo>
                    <a:pt x="241" y="897"/>
                  </a:lnTo>
                  <a:lnTo>
                    <a:pt x="249" y="909"/>
                  </a:lnTo>
                  <a:lnTo>
                    <a:pt x="258" y="921"/>
                  </a:lnTo>
                  <a:lnTo>
                    <a:pt x="270" y="909"/>
                  </a:lnTo>
                  <a:lnTo>
                    <a:pt x="276" y="910"/>
                  </a:lnTo>
                  <a:lnTo>
                    <a:pt x="284" y="913"/>
                  </a:lnTo>
                  <a:lnTo>
                    <a:pt x="291" y="918"/>
                  </a:lnTo>
                  <a:lnTo>
                    <a:pt x="300" y="924"/>
                  </a:lnTo>
                  <a:lnTo>
                    <a:pt x="307" y="930"/>
                  </a:lnTo>
                  <a:lnTo>
                    <a:pt x="314" y="935"/>
                  </a:lnTo>
                  <a:lnTo>
                    <a:pt x="321" y="940"/>
                  </a:lnTo>
                  <a:lnTo>
                    <a:pt x="326" y="943"/>
                  </a:lnTo>
                  <a:lnTo>
                    <a:pt x="332" y="931"/>
                  </a:lnTo>
                  <a:lnTo>
                    <a:pt x="336" y="932"/>
                  </a:lnTo>
                  <a:lnTo>
                    <a:pt x="344" y="935"/>
                  </a:lnTo>
                  <a:lnTo>
                    <a:pt x="353" y="938"/>
                  </a:lnTo>
                  <a:lnTo>
                    <a:pt x="363" y="943"/>
                  </a:lnTo>
                  <a:lnTo>
                    <a:pt x="372" y="948"/>
                  </a:lnTo>
                  <a:lnTo>
                    <a:pt x="382" y="953"/>
                  </a:lnTo>
                  <a:lnTo>
                    <a:pt x="388" y="957"/>
                  </a:lnTo>
                  <a:lnTo>
                    <a:pt x="392" y="962"/>
                  </a:lnTo>
                  <a:lnTo>
                    <a:pt x="372" y="982"/>
                  </a:lnTo>
                  <a:lnTo>
                    <a:pt x="354" y="1021"/>
                  </a:lnTo>
                  <a:lnTo>
                    <a:pt x="338" y="1023"/>
                  </a:lnTo>
                  <a:lnTo>
                    <a:pt x="308" y="982"/>
                  </a:lnTo>
                  <a:lnTo>
                    <a:pt x="298" y="982"/>
                  </a:lnTo>
                  <a:lnTo>
                    <a:pt x="298" y="1010"/>
                  </a:lnTo>
                  <a:lnTo>
                    <a:pt x="276" y="982"/>
                  </a:lnTo>
                  <a:lnTo>
                    <a:pt x="272" y="974"/>
                  </a:lnTo>
                  <a:lnTo>
                    <a:pt x="266" y="968"/>
                  </a:lnTo>
                  <a:lnTo>
                    <a:pt x="255" y="980"/>
                  </a:lnTo>
                  <a:lnTo>
                    <a:pt x="243" y="950"/>
                  </a:lnTo>
                  <a:lnTo>
                    <a:pt x="238" y="944"/>
                  </a:lnTo>
                  <a:lnTo>
                    <a:pt x="232" y="948"/>
                  </a:lnTo>
                  <a:lnTo>
                    <a:pt x="226" y="954"/>
                  </a:lnTo>
                  <a:lnTo>
                    <a:pt x="226" y="977"/>
                  </a:lnTo>
                  <a:lnTo>
                    <a:pt x="214" y="944"/>
                  </a:lnTo>
                  <a:lnTo>
                    <a:pt x="211" y="922"/>
                  </a:lnTo>
                  <a:lnTo>
                    <a:pt x="205" y="918"/>
                  </a:lnTo>
                  <a:lnTo>
                    <a:pt x="185" y="928"/>
                  </a:lnTo>
                  <a:lnTo>
                    <a:pt x="155" y="895"/>
                  </a:lnTo>
                  <a:lnTo>
                    <a:pt x="147" y="895"/>
                  </a:lnTo>
                  <a:lnTo>
                    <a:pt x="123" y="866"/>
                  </a:lnTo>
                  <a:lnTo>
                    <a:pt x="115" y="866"/>
                  </a:lnTo>
                  <a:lnTo>
                    <a:pt x="94" y="807"/>
                  </a:lnTo>
                  <a:lnTo>
                    <a:pt x="86" y="807"/>
                  </a:lnTo>
                  <a:lnTo>
                    <a:pt x="79" y="813"/>
                  </a:lnTo>
                  <a:lnTo>
                    <a:pt x="79" y="831"/>
                  </a:lnTo>
                  <a:lnTo>
                    <a:pt x="68" y="743"/>
                  </a:lnTo>
                  <a:lnTo>
                    <a:pt x="65" y="741"/>
                  </a:lnTo>
                  <a:lnTo>
                    <a:pt x="59" y="741"/>
                  </a:lnTo>
                  <a:lnTo>
                    <a:pt x="53" y="745"/>
                  </a:lnTo>
                  <a:lnTo>
                    <a:pt x="53" y="755"/>
                  </a:lnTo>
                  <a:lnTo>
                    <a:pt x="47" y="685"/>
                  </a:lnTo>
                  <a:lnTo>
                    <a:pt x="47" y="661"/>
                  </a:lnTo>
                  <a:lnTo>
                    <a:pt x="44" y="658"/>
                  </a:lnTo>
                  <a:lnTo>
                    <a:pt x="38" y="658"/>
                  </a:lnTo>
                  <a:lnTo>
                    <a:pt x="30" y="673"/>
                  </a:lnTo>
                  <a:lnTo>
                    <a:pt x="33" y="614"/>
                  </a:lnTo>
                  <a:lnTo>
                    <a:pt x="27" y="608"/>
                  </a:lnTo>
                  <a:lnTo>
                    <a:pt x="21" y="608"/>
                  </a:lnTo>
                  <a:lnTo>
                    <a:pt x="10" y="634"/>
                  </a:lnTo>
                  <a:lnTo>
                    <a:pt x="12" y="568"/>
                  </a:lnTo>
                  <a:lnTo>
                    <a:pt x="16" y="562"/>
                  </a:lnTo>
                  <a:lnTo>
                    <a:pt x="16" y="552"/>
                  </a:lnTo>
                  <a:lnTo>
                    <a:pt x="4" y="544"/>
                  </a:lnTo>
                  <a:lnTo>
                    <a:pt x="24" y="468"/>
                  </a:lnTo>
                  <a:lnTo>
                    <a:pt x="24" y="463"/>
                  </a:lnTo>
                  <a:lnTo>
                    <a:pt x="18" y="456"/>
                  </a:lnTo>
                  <a:lnTo>
                    <a:pt x="12" y="456"/>
                  </a:lnTo>
                  <a:lnTo>
                    <a:pt x="0" y="476"/>
                  </a:lnTo>
                  <a:lnTo>
                    <a:pt x="30" y="381"/>
                  </a:lnTo>
                  <a:lnTo>
                    <a:pt x="21" y="371"/>
                  </a:lnTo>
                  <a:lnTo>
                    <a:pt x="0" y="397"/>
                  </a:lnTo>
                  <a:lnTo>
                    <a:pt x="27" y="331"/>
                  </a:lnTo>
                  <a:lnTo>
                    <a:pt x="50" y="292"/>
                  </a:lnTo>
                  <a:lnTo>
                    <a:pt x="50" y="284"/>
                  </a:lnTo>
                  <a:lnTo>
                    <a:pt x="47" y="280"/>
                  </a:lnTo>
                  <a:lnTo>
                    <a:pt x="38" y="280"/>
                  </a:lnTo>
                  <a:lnTo>
                    <a:pt x="27" y="298"/>
                  </a:lnTo>
                  <a:lnTo>
                    <a:pt x="59" y="202"/>
                  </a:lnTo>
                  <a:lnTo>
                    <a:pt x="56" y="199"/>
                  </a:lnTo>
                  <a:lnTo>
                    <a:pt x="36" y="214"/>
                  </a:lnTo>
                  <a:lnTo>
                    <a:pt x="62" y="161"/>
                  </a:lnTo>
                  <a:lnTo>
                    <a:pt x="62" y="155"/>
                  </a:lnTo>
                  <a:lnTo>
                    <a:pt x="56" y="149"/>
                  </a:lnTo>
                  <a:lnTo>
                    <a:pt x="33" y="167"/>
                  </a:lnTo>
                  <a:lnTo>
                    <a:pt x="68" y="114"/>
                  </a:lnTo>
                  <a:lnTo>
                    <a:pt x="79" y="102"/>
                  </a:lnTo>
                  <a:lnTo>
                    <a:pt x="73" y="85"/>
                  </a:lnTo>
                  <a:lnTo>
                    <a:pt x="147" y="11"/>
                  </a:lnTo>
                  <a:lnTo>
                    <a:pt x="155" y="0"/>
                  </a:lnTo>
                  <a:lnTo>
                    <a:pt x="214" y="9"/>
                  </a:lnTo>
                  <a:lnTo>
                    <a:pt x="252" y="18"/>
                  </a:lnTo>
                  <a:lnTo>
                    <a:pt x="255" y="17"/>
                  </a:lnTo>
                  <a:lnTo>
                    <a:pt x="255" y="17"/>
                  </a:lnTo>
                  <a:lnTo>
                    <a:pt x="254" y="17"/>
                  </a:lnTo>
                  <a:lnTo>
                    <a:pt x="254" y="18"/>
                  </a:lnTo>
                  <a:lnTo>
                    <a:pt x="254" y="18"/>
                  </a:lnTo>
                  <a:lnTo>
                    <a:pt x="253" y="18"/>
                  </a:lnTo>
                  <a:lnTo>
                    <a:pt x="253" y="18"/>
                  </a:lnTo>
                  <a:lnTo>
                    <a:pt x="253" y="18"/>
                  </a:lnTo>
                  <a:lnTo>
                    <a:pt x="252" y="18"/>
                  </a:lnTo>
                  <a:close/>
                  <a:moveTo>
                    <a:pt x="425" y="953"/>
                  </a:moveTo>
                  <a:lnTo>
                    <a:pt x="429" y="955"/>
                  </a:lnTo>
                  <a:lnTo>
                    <a:pt x="435" y="957"/>
                  </a:lnTo>
                  <a:lnTo>
                    <a:pt x="440" y="960"/>
                  </a:lnTo>
                  <a:lnTo>
                    <a:pt x="445" y="961"/>
                  </a:lnTo>
                  <a:lnTo>
                    <a:pt x="450" y="962"/>
                  </a:lnTo>
                  <a:lnTo>
                    <a:pt x="452" y="962"/>
                  </a:lnTo>
                  <a:lnTo>
                    <a:pt x="454" y="962"/>
                  </a:lnTo>
                  <a:lnTo>
                    <a:pt x="456" y="960"/>
                  </a:lnTo>
                  <a:lnTo>
                    <a:pt x="456" y="960"/>
                  </a:lnTo>
                  <a:lnTo>
                    <a:pt x="457" y="960"/>
                  </a:lnTo>
                  <a:lnTo>
                    <a:pt x="459" y="961"/>
                  </a:lnTo>
                  <a:lnTo>
                    <a:pt x="460" y="962"/>
                  </a:lnTo>
                  <a:lnTo>
                    <a:pt x="462" y="963"/>
                  </a:lnTo>
                  <a:lnTo>
                    <a:pt x="464" y="965"/>
                  </a:lnTo>
                  <a:lnTo>
                    <a:pt x="466" y="967"/>
                  </a:lnTo>
                  <a:lnTo>
                    <a:pt x="469" y="968"/>
                  </a:lnTo>
                  <a:lnTo>
                    <a:pt x="463" y="977"/>
                  </a:lnTo>
                  <a:lnTo>
                    <a:pt x="460" y="982"/>
                  </a:lnTo>
                  <a:lnTo>
                    <a:pt x="454" y="988"/>
                  </a:lnTo>
                  <a:lnTo>
                    <a:pt x="421" y="971"/>
                  </a:lnTo>
                  <a:lnTo>
                    <a:pt x="425" y="956"/>
                  </a:lnTo>
                  <a:lnTo>
                    <a:pt x="425" y="953"/>
                  </a:lnTo>
                  <a:close/>
                  <a:moveTo>
                    <a:pt x="588" y="999"/>
                  </a:moveTo>
                  <a:lnTo>
                    <a:pt x="588" y="999"/>
                  </a:lnTo>
                  <a:lnTo>
                    <a:pt x="588" y="999"/>
                  </a:lnTo>
                  <a:lnTo>
                    <a:pt x="589" y="999"/>
                  </a:lnTo>
                  <a:lnTo>
                    <a:pt x="589" y="999"/>
                  </a:lnTo>
                  <a:lnTo>
                    <a:pt x="589" y="999"/>
                  </a:lnTo>
                  <a:lnTo>
                    <a:pt x="589" y="999"/>
                  </a:lnTo>
                  <a:lnTo>
                    <a:pt x="590" y="999"/>
                  </a:lnTo>
                  <a:lnTo>
                    <a:pt x="590" y="999"/>
                  </a:lnTo>
                  <a:lnTo>
                    <a:pt x="596" y="988"/>
                  </a:lnTo>
                  <a:lnTo>
                    <a:pt x="599" y="990"/>
                  </a:lnTo>
                  <a:lnTo>
                    <a:pt x="601" y="992"/>
                  </a:lnTo>
                  <a:lnTo>
                    <a:pt x="605" y="994"/>
                  </a:lnTo>
                  <a:lnTo>
                    <a:pt x="607" y="996"/>
                  </a:lnTo>
                  <a:lnTo>
                    <a:pt x="611" y="997"/>
                  </a:lnTo>
                  <a:lnTo>
                    <a:pt x="613" y="998"/>
                  </a:lnTo>
                  <a:lnTo>
                    <a:pt x="617" y="999"/>
                  </a:lnTo>
                  <a:lnTo>
                    <a:pt x="619" y="999"/>
                  </a:lnTo>
                  <a:lnTo>
                    <a:pt x="619" y="997"/>
                  </a:lnTo>
                  <a:lnTo>
                    <a:pt x="619" y="996"/>
                  </a:lnTo>
                  <a:lnTo>
                    <a:pt x="620" y="993"/>
                  </a:lnTo>
                  <a:lnTo>
                    <a:pt x="623" y="991"/>
                  </a:lnTo>
                  <a:lnTo>
                    <a:pt x="624" y="990"/>
                  </a:lnTo>
                  <a:lnTo>
                    <a:pt x="626" y="988"/>
                  </a:lnTo>
                  <a:lnTo>
                    <a:pt x="627" y="988"/>
                  </a:lnTo>
                  <a:lnTo>
                    <a:pt x="630" y="988"/>
                  </a:lnTo>
                  <a:lnTo>
                    <a:pt x="632" y="991"/>
                  </a:lnTo>
                  <a:lnTo>
                    <a:pt x="636" y="993"/>
                  </a:lnTo>
                  <a:lnTo>
                    <a:pt x="640" y="998"/>
                  </a:lnTo>
                  <a:lnTo>
                    <a:pt x="644" y="1002"/>
                  </a:lnTo>
                  <a:lnTo>
                    <a:pt x="650" y="1005"/>
                  </a:lnTo>
                  <a:lnTo>
                    <a:pt x="655" y="1008"/>
                  </a:lnTo>
                  <a:lnTo>
                    <a:pt x="659" y="1010"/>
                  </a:lnTo>
                  <a:lnTo>
                    <a:pt x="663" y="1010"/>
                  </a:lnTo>
                  <a:lnTo>
                    <a:pt x="663" y="1006"/>
                  </a:lnTo>
                  <a:lnTo>
                    <a:pt x="664" y="1004"/>
                  </a:lnTo>
                  <a:lnTo>
                    <a:pt x="664" y="1002"/>
                  </a:lnTo>
                  <a:lnTo>
                    <a:pt x="665" y="999"/>
                  </a:lnTo>
                  <a:lnTo>
                    <a:pt x="667" y="997"/>
                  </a:lnTo>
                  <a:lnTo>
                    <a:pt x="668" y="994"/>
                  </a:lnTo>
                  <a:lnTo>
                    <a:pt x="671" y="992"/>
                  </a:lnTo>
                  <a:lnTo>
                    <a:pt x="675" y="988"/>
                  </a:lnTo>
                  <a:lnTo>
                    <a:pt x="677" y="988"/>
                  </a:lnTo>
                  <a:lnTo>
                    <a:pt x="681" y="991"/>
                  </a:lnTo>
                  <a:lnTo>
                    <a:pt x="685" y="993"/>
                  </a:lnTo>
                  <a:lnTo>
                    <a:pt x="689" y="997"/>
                  </a:lnTo>
                  <a:lnTo>
                    <a:pt x="693" y="999"/>
                  </a:lnTo>
                  <a:lnTo>
                    <a:pt x="696" y="1002"/>
                  </a:lnTo>
                  <a:lnTo>
                    <a:pt x="700" y="1004"/>
                  </a:lnTo>
                  <a:lnTo>
                    <a:pt x="704" y="1005"/>
                  </a:lnTo>
                  <a:lnTo>
                    <a:pt x="708" y="993"/>
                  </a:lnTo>
                  <a:lnTo>
                    <a:pt x="720" y="988"/>
                  </a:lnTo>
                  <a:lnTo>
                    <a:pt x="723" y="988"/>
                  </a:lnTo>
                  <a:lnTo>
                    <a:pt x="726" y="990"/>
                  </a:lnTo>
                  <a:lnTo>
                    <a:pt x="730" y="992"/>
                  </a:lnTo>
                  <a:lnTo>
                    <a:pt x="735" y="993"/>
                  </a:lnTo>
                  <a:lnTo>
                    <a:pt x="739" y="996"/>
                  </a:lnTo>
                  <a:lnTo>
                    <a:pt x="744" y="997"/>
                  </a:lnTo>
                  <a:lnTo>
                    <a:pt x="749" y="999"/>
                  </a:lnTo>
                  <a:lnTo>
                    <a:pt x="754" y="999"/>
                  </a:lnTo>
                  <a:lnTo>
                    <a:pt x="754" y="997"/>
                  </a:lnTo>
                  <a:lnTo>
                    <a:pt x="756" y="994"/>
                  </a:lnTo>
                  <a:lnTo>
                    <a:pt x="757" y="991"/>
                  </a:lnTo>
                  <a:lnTo>
                    <a:pt x="760" y="988"/>
                  </a:lnTo>
                  <a:lnTo>
                    <a:pt x="762" y="985"/>
                  </a:lnTo>
                  <a:lnTo>
                    <a:pt x="763" y="981"/>
                  </a:lnTo>
                  <a:lnTo>
                    <a:pt x="764" y="979"/>
                  </a:lnTo>
                  <a:lnTo>
                    <a:pt x="766" y="977"/>
                  </a:lnTo>
                  <a:lnTo>
                    <a:pt x="773" y="977"/>
                  </a:lnTo>
                  <a:lnTo>
                    <a:pt x="780" y="978"/>
                  </a:lnTo>
                  <a:lnTo>
                    <a:pt x="787" y="979"/>
                  </a:lnTo>
                  <a:lnTo>
                    <a:pt x="794" y="980"/>
                  </a:lnTo>
                  <a:lnTo>
                    <a:pt x="801" y="981"/>
                  </a:lnTo>
                  <a:lnTo>
                    <a:pt x="808" y="984"/>
                  </a:lnTo>
                  <a:lnTo>
                    <a:pt x="817" y="986"/>
                  </a:lnTo>
                  <a:lnTo>
                    <a:pt x="828" y="988"/>
                  </a:lnTo>
                  <a:lnTo>
                    <a:pt x="828" y="984"/>
                  </a:lnTo>
                  <a:lnTo>
                    <a:pt x="828" y="979"/>
                  </a:lnTo>
                  <a:lnTo>
                    <a:pt x="829" y="975"/>
                  </a:lnTo>
                  <a:lnTo>
                    <a:pt x="830" y="971"/>
                  </a:lnTo>
                  <a:lnTo>
                    <a:pt x="832" y="967"/>
                  </a:lnTo>
                  <a:lnTo>
                    <a:pt x="834" y="962"/>
                  </a:lnTo>
                  <a:lnTo>
                    <a:pt x="836" y="959"/>
                  </a:lnTo>
                  <a:lnTo>
                    <a:pt x="838" y="954"/>
                  </a:lnTo>
                  <a:lnTo>
                    <a:pt x="842" y="954"/>
                  </a:lnTo>
                  <a:lnTo>
                    <a:pt x="847" y="955"/>
                  </a:lnTo>
                  <a:lnTo>
                    <a:pt x="850" y="956"/>
                  </a:lnTo>
                  <a:lnTo>
                    <a:pt x="855" y="957"/>
                  </a:lnTo>
                  <a:lnTo>
                    <a:pt x="859" y="960"/>
                  </a:lnTo>
                  <a:lnTo>
                    <a:pt x="861" y="961"/>
                  </a:lnTo>
                  <a:lnTo>
                    <a:pt x="865" y="963"/>
                  </a:lnTo>
                  <a:lnTo>
                    <a:pt x="867" y="966"/>
                  </a:lnTo>
                  <a:lnTo>
                    <a:pt x="867" y="961"/>
                  </a:lnTo>
                  <a:lnTo>
                    <a:pt x="867" y="957"/>
                  </a:lnTo>
                  <a:lnTo>
                    <a:pt x="868" y="953"/>
                  </a:lnTo>
                  <a:lnTo>
                    <a:pt x="869" y="949"/>
                  </a:lnTo>
                  <a:lnTo>
                    <a:pt x="870" y="946"/>
                  </a:lnTo>
                  <a:lnTo>
                    <a:pt x="872" y="942"/>
                  </a:lnTo>
                  <a:lnTo>
                    <a:pt x="872" y="940"/>
                  </a:lnTo>
                  <a:lnTo>
                    <a:pt x="872" y="937"/>
                  </a:lnTo>
                  <a:lnTo>
                    <a:pt x="906" y="937"/>
                  </a:lnTo>
                  <a:lnTo>
                    <a:pt x="909" y="932"/>
                  </a:lnTo>
                  <a:lnTo>
                    <a:pt x="912" y="928"/>
                  </a:lnTo>
                  <a:lnTo>
                    <a:pt x="917" y="923"/>
                  </a:lnTo>
                  <a:lnTo>
                    <a:pt x="921" y="918"/>
                  </a:lnTo>
                  <a:lnTo>
                    <a:pt x="925" y="913"/>
                  </a:lnTo>
                  <a:lnTo>
                    <a:pt x="930" y="910"/>
                  </a:lnTo>
                  <a:lnTo>
                    <a:pt x="935" y="905"/>
                  </a:lnTo>
                  <a:lnTo>
                    <a:pt x="940" y="901"/>
                  </a:lnTo>
                  <a:lnTo>
                    <a:pt x="960" y="936"/>
                  </a:lnTo>
                  <a:lnTo>
                    <a:pt x="946" y="934"/>
                  </a:lnTo>
                  <a:lnTo>
                    <a:pt x="936" y="956"/>
                  </a:lnTo>
                  <a:lnTo>
                    <a:pt x="922" y="960"/>
                  </a:lnTo>
                  <a:lnTo>
                    <a:pt x="916" y="974"/>
                  </a:lnTo>
                  <a:lnTo>
                    <a:pt x="910" y="968"/>
                  </a:lnTo>
                  <a:lnTo>
                    <a:pt x="905" y="968"/>
                  </a:lnTo>
                  <a:lnTo>
                    <a:pt x="890" y="992"/>
                  </a:lnTo>
                  <a:lnTo>
                    <a:pt x="881" y="994"/>
                  </a:lnTo>
                  <a:lnTo>
                    <a:pt x="872" y="994"/>
                  </a:lnTo>
                  <a:lnTo>
                    <a:pt x="872" y="992"/>
                  </a:lnTo>
                  <a:lnTo>
                    <a:pt x="866" y="986"/>
                  </a:lnTo>
                  <a:lnTo>
                    <a:pt x="857" y="986"/>
                  </a:lnTo>
                  <a:lnTo>
                    <a:pt x="851" y="997"/>
                  </a:lnTo>
                  <a:lnTo>
                    <a:pt x="839" y="1006"/>
                  </a:lnTo>
                  <a:lnTo>
                    <a:pt x="829" y="1000"/>
                  </a:lnTo>
                  <a:lnTo>
                    <a:pt x="825" y="997"/>
                  </a:lnTo>
                  <a:lnTo>
                    <a:pt x="805" y="1018"/>
                  </a:lnTo>
                  <a:lnTo>
                    <a:pt x="793" y="1018"/>
                  </a:lnTo>
                  <a:lnTo>
                    <a:pt x="789" y="1010"/>
                  </a:lnTo>
                  <a:lnTo>
                    <a:pt x="787" y="1006"/>
                  </a:lnTo>
                  <a:lnTo>
                    <a:pt x="781" y="1006"/>
                  </a:lnTo>
                  <a:lnTo>
                    <a:pt x="773" y="1021"/>
                  </a:lnTo>
                  <a:lnTo>
                    <a:pt x="767" y="1027"/>
                  </a:lnTo>
                  <a:lnTo>
                    <a:pt x="755" y="1018"/>
                  </a:lnTo>
                  <a:lnTo>
                    <a:pt x="732" y="1033"/>
                  </a:lnTo>
                  <a:lnTo>
                    <a:pt x="723" y="1030"/>
                  </a:lnTo>
                  <a:lnTo>
                    <a:pt x="717" y="1030"/>
                  </a:lnTo>
                  <a:lnTo>
                    <a:pt x="711" y="1041"/>
                  </a:lnTo>
                  <a:lnTo>
                    <a:pt x="702" y="1050"/>
                  </a:lnTo>
                  <a:lnTo>
                    <a:pt x="696" y="1041"/>
                  </a:lnTo>
                  <a:lnTo>
                    <a:pt x="688" y="1033"/>
                  </a:lnTo>
                  <a:lnTo>
                    <a:pt x="674" y="1047"/>
                  </a:lnTo>
                  <a:lnTo>
                    <a:pt x="654" y="1047"/>
                  </a:lnTo>
                  <a:lnTo>
                    <a:pt x="654" y="1044"/>
                  </a:lnTo>
                  <a:lnTo>
                    <a:pt x="650" y="1041"/>
                  </a:lnTo>
                  <a:lnTo>
                    <a:pt x="638" y="1059"/>
                  </a:lnTo>
                  <a:lnTo>
                    <a:pt x="630" y="1056"/>
                  </a:lnTo>
                  <a:lnTo>
                    <a:pt x="624" y="1065"/>
                  </a:lnTo>
                  <a:lnTo>
                    <a:pt x="624" y="1067"/>
                  </a:lnTo>
                  <a:lnTo>
                    <a:pt x="618" y="1067"/>
                  </a:lnTo>
                  <a:lnTo>
                    <a:pt x="618" y="1065"/>
                  </a:lnTo>
                  <a:lnTo>
                    <a:pt x="612" y="1059"/>
                  </a:lnTo>
                  <a:lnTo>
                    <a:pt x="598" y="1065"/>
                  </a:lnTo>
                  <a:lnTo>
                    <a:pt x="592" y="1065"/>
                  </a:lnTo>
                  <a:lnTo>
                    <a:pt x="586" y="1059"/>
                  </a:lnTo>
                  <a:lnTo>
                    <a:pt x="583" y="1062"/>
                  </a:lnTo>
                  <a:lnTo>
                    <a:pt x="583" y="1071"/>
                  </a:lnTo>
                  <a:lnTo>
                    <a:pt x="568" y="1059"/>
                  </a:lnTo>
                  <a:lnTo>
                    <a:pt x="562" y="1067"/>
                  </a:lnTo>
                  <a:lnTo>
                    <a:pt x="547" y="1062"/>
                  </a:lnTo>
                  <a:lnTo>
                    <a:pt x="544" y="1059"/>
                  </a:lnTo>
                  <a:lnTo>
                    <a:pt x="580" y="1015"/>
                  </a:lnTo>
                  <a:lnTo>
                    <a:pt x="588" y="999"/>
                  </a:lnTo>
                  <a:close/>
                  <a:moveTo>
                    <a:pt x="954" y="893"/>
                  </a:moveTo>
                  <a:lnTo>
                    <a:pt x="954" y="893"/>
                  </a:lnTo>
                  <a:lnTo>
                    <a:pt x="955" y="893"/>
                  </a:lnTo>
                  <a:lnTo>
                    <a:pt x="955" y="893"/>
                  </a:lnTo>
                  <a:lnTo>
                    <a:pt x="955" y="893"/>
                  </a:lnTo>
                  <a:lnTo>
                    <a:pt x="955" y="892"/>
                  </a:lnTo>
                  <a:lnTo>
                    <a:pt x="956" y="892"/>
                  </a:lnTo>
                  <a:lnTo>
                    <a:pt x="956" y="892"/>
                  </a:lnTo>
                  <a:lnTo>
                    <a:pt x="956" y="892"/>
                  </a:lnTo>
                  <a:lnTo>
                    <a:pt x="973" y="909"/>
                  </a:lnTo>
                  <a:lnTo>
                    <a:pt x="973" y="911"/>
                  </a:lnTo>
                  <a:lnTo>
                    <a:pt x="973" y="912"/>
                  </a:lnTo>
                  <a:lnTo>
                    <a:pt x="973" y="915"/>
                  </a:lnTo>
                  <a:lnTo>
                    <a:pt x="973" y="916"/>
                  </a:lnTo>
                  <a:lnTo>
                    <a:pt x="973" y="918"/>
                  </a:lnTo>
                  <a:lnTo>
                    <a:pt x="973" y="921"/>
                  </a:lnTo>
                  <a:lnTo>
                    <a:pt x="973" y="922"/>
                  </a:lnTo>
                  <a:lnTo>
                    <a:pt x="973" y="924"/>
                  </a:lnTo>
                  <a:lnTo>
                    <a:pt x="968" y="910"/>
                  </a:lnTo>
                  <a:lnTo>
                    <a:pt x="966" y="907"/>
                  </a:lnTo>
                  <a:lnTo>
                    <a:pt x="960" y="907"/>
                  </a:lnTo>
                  <a:lnTo>
                    <a:pt x="954" y="893"/>
                  </a:lnTo>
                  <a:close/>
                </a:path>
              </a:pathLst>
            </a:custGeom>
            <a:solidFill>
              <a:srgbClr val="C9A68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9" name="Freeform 55"/>
            <p:cNvSpPr>
              <a:spLocks/>
            </p:cNvSpPr>
            <p:nvPr/>
          </p:nvSpPr>
          <p:spPr bwMode="auto">
            <a:xfrm>
              <a:off x="2104" y="3739"/>
              <a:ext cx="5" cy="5"/>
            </a:xfrm>
            <a:custGeom>
              <a:avLst/>
              <a:gdLst/>
              <a:ahLst/>
              <a:cxnLst>
                <a:cxn ang="0">
                  <a:pos x="26" y="14"/>
                </a:cxn>
                <a:cxn ang="0">
                  <a:pos x="26" y="22"/>
                </a:cxn>
                <a:cxn ang="0">
                  <a:pos x="20" y="28"/>
                </a:cxn>
                <a:cxn ang="0">
                  <a:pos x="22" y="14"/>
                </a:cxn>
                <a:cxn ang="0">
                  <a:pos x="16" y="8"/>
                </a:cxn>
                <a:cxn ang="0">
                  <a:pos x="10" y="8"/>
                </a:cxn>
                <a:cxn ang="0">
                  <a:pos x="14" y="22"/>
                </a:cxn>
                <a:cxn ang="0">
                  <a:pos x="0" y="4"/>
                </a:cxn>
                <a:cxn ang="0">
                  <a:pos x="2" y="0"/>
                </a:cxn>
                <a:cxn ang="0">
                  <a:pos x="22" y="2"/>
                </a:cxn>
                <a:cxn ang="0">
                  <a:pos x="26" y="14"/>
                </a:cxn>
              </a:cxnLst>
              <a:rect l="0" t="0" r="r" b="b"/>
              <a:pathLst>
                <a:path w="26" h="28">
                  <a:moveTo>
                    <a:pt x="26" y="14"/>
                  </a:moveTo>
                  <a:lnTo>
                    <a:pt x="26" y="22"/>
                  </a:lnTo>
                  <a:lnTo>
                    <a:pt x="20" y="28"/>
                  </a:lnTo>
                  <a:lnTo>
                    <a:pt x="22" y="14"/>
                  </a:lnTo>
                  <a:lnTo>
                    <a:pt x="16" y="8"/>
                  </a:lnTo>
                  <a:lnTo>
                    <a:pt x="10" y="8"/>
                  </a:lnTo>
                  <a:lnTo>
                    <a:pt x="14" y="22"/>
                  </a:lnTo>
                  <a:lnTo>
                    <a:pt x="0" y="4"/>
                  </a:lnTo>
                  <a:lnTo>
                    <a:pt x="2" y="0"/>
                  </a:lnTo>
                  <a:lnTo>
                    <a:pt x="22" y="2"/>
                  </a:lnTo>
                  <a:lnTo>
                    <a:pt x="26" y="14"/>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0" name="Freeform 56"/>
            <p:cNvSpPr>
              <a:spLocks/>
            </p:cNvSpPr>
            <p:nvPr/>
          </p:nvSpPr>
          <p:spPr bwMode="auto">
            <a:xfrm>
              <a:off x="2112" y="3740"/>
              <a:ext cx="8" cy="33"/>
            </a:xfrm>
            <a:custGeom>
              <a:avLst/>
              <a:gdLst/>
              <a:ahLst/>
              <a:cxnLst>
                <a:cxn ang="0">
                  <a:pos x="38" y="56"/>
                </a:cxn>
                <a:cxn ang="0">
                  <a:pos x="17" y="50"/>
                </a:cxn>
                <a:cxn ang="0">
                  <a:pos x="15" y="53"/>
                </a:cxn>
                <a:cxn ang="0">
                  <a:pos x="27" y="70"/>
                </a:cxn>
                <a:cxn ang="0">
                  <a:pos x="41" y="114"/>
                </a:cxn>
                <a:cxn ang="0">
                  <a:pos x="29" y="114"/>
                </a:cxn>
                <a:cxn ang="0">
                  <a:pos x="27" y="112"/>
                </a:cxn>
                <a:cxn ang="0">
                  <a:pos x="23" y="112"/>
                </a:cxn>
                <a:cxn ang="0">
                  <a:pos x="20" y="114"/>
                </a:cxn>
                <a:cxn ang="0">
                  <a:pos x="33" y="132"/>
                </a:cxn>
                <a:cxn ang="0">
                  <a:pos x="41" y="141"/>
                </a:cxn>
                <a:cxn ang="0">
                  <a:pos x="35" y="147"/>
                </a:cxn>
                <a:cxn ang="0">
                  <a:pos x="33" y="147"/>
                </a:cxn>
                <a:cxn ang="0">
                  <a:pos x="29" y="143"/>
                </a:cxn>
                <a:cxn ang="0">
                  <a:pos x="23" y="149"/>
                </a:cxn>
                <a:cxn ang="0">
                  <a:pos x="50" y="199"/>
                </a:cxn>
                <a:cxn ang="0">
                  <a:pos x="47" y="201"/>
                </a:cxn>
                <a:cxn ang="0">
                  <a:pos x="17" y="149"/>
                </a:cxn>
                <a:cxn ang="0">
                  <a:pos x="23" y="135"/>
                </a:cxn>
                <a:cxn ang="0">
                  <a:pos x="11" y="120"/>
                </a:cxn>
                <a:cxn ang="0">
                  <a:pos x="11" y="105"/>
                </a:cxn>
                <a:cxn ang="0">
                  <a:pos x="29" y="103"/>
                </a:cxn>
                <a:cxn ang="0">
                  <a:pos x="3" y="47"/>
                </a:cxn>
                <a:cxn ang="0">
                  <a:pos x="3" y="42"/>
                </a:cxn>
                <a:cxn ang="0">
                  <a:pos x="15" y="42"/>
                </a:cxn>
                <a:cxn ang="0">
                  <a:pos x="17" y="44"/>
                </a:cxn>
                <a:cxn ang="0">
                  <a:pos x="23" y="44"/>
                </a:cxn>
                <a:cxn ang="0">
                  <a:pos x="15" y="24"/>
                </a:cxn>
                <a:cxn ang="0">
                  <a:pos x="0" y="6"/>
                </a:cxn>
                <a:cxn ang="0">
                  <a:pos x="3" y="0"/>
                </a:cxn>
                <a:cxn ang="0">
                  <a:pos x="44" y="50"/>
                </a:cxn>
                <a:cxn ang="0">
                  <a:pos x="38" y="56"/>
                </a:cxn>
              </a:cxnLst>
              <a:rect l="0" t="0" r="r" b="b"/>
              <a:pathLst>
                <a:path w="50" h="201">
                  <a:moveTo>
                    <a:pt x="38" y="56"/>
                  </a:moveTo>
                  <a:lnTo>
                    <a:pt x="17" y="50"/>
                  </a:lnTo>
                  <a:lnTo>
                    <a:pt x="15" y="53"/>
                  </a:lnTo>
                  <a:lnTo>
                    <a:pt x="27" y="70"/>
                  </a:lnTo>
                  <a:lnTo>
                    <a:pt x="41" y="114"/>
                  </a:lnTo>
                  <a:lnTo>
                    <a:pt x="29" y="114"/>
                  </a:lnTo>
                  <a:lnTo>
                    <a:pt x="27" y="112"/>
                  </a:lnTo>
                  <a:lnTo>
                    <a:pt x="23" y="112"/>
                  </a:lnTo>
                  <a:lnTo>
                    <a:pt x="20" y="114"/>
                  </a:lnTo>
                  <a:lnTo>
                    <a:pt x="33" y="132"/>
                  </a:lnTo>
                  <a:lnTo>
                    <a:pt x="41" y="141"/>
                  </a:lnTo>
                  <a:lnTo>
                    <a:pt x="35" y="147"/>
                  </a:lnTo>
                  <a:lnTo>
                    <a:pt x="33" y="147"/>
                  </a:lnTo>
                  <a:lnTo>
                    <a:pt x="29" y="143"/>
                  </a:lnTo>
                  <a:lnTo>
                    <a:pt x="23" y="149"/>
                  </a:lnTo>
                  <a:lnTo>
                    <a:pt x="50" y="199"/>
                  </a:lnTo>
                  <a:lnTo>
                    <a:pt x="47" y="201"/>
                  </a:lnTo>
                  <a:lnTo>
                    <a:pt x="17" y="149"/>
                  </a:lnTo>
                  <a:lnTo>
                    <a:pt x="23" y="135"/>
                  </a:lnTo>
                  <a:lnTo>
                    <a:pt x="11" y="120"/>
                  </a:lnTo>
                  <a:lnTo>
                    <a:pt x="11" y="105"/>
                  </a:lnTo>
                  <a:lnTo>
                    <a:pt x="29" y="103"/>
                  </a:lnTo>
                  <a:lnTo>
                    <a:pt x="3" y="47"/>
                  </a:lnTo>
                  <a:lnTo>
                    <a:pt x="3" y="42"/>
                  </a:lnTo>
                  <a:lnTo>
                    <a:pt x="15" y="42"/>
                  </a:lnTo>
                  <a:lnTo>
                    <a:pt x="17" y="44"/>
                  </a:lnTo>
                  <a:lnTo>
                    <a:pt x="23" y="44"/>
                  </a:lnTo>
                  <a:lnTo>
                    <a:pt x="15" y="24"/>
                  </a:lnTo>
                  <a:lnTo>
                    <a:pt x="0" y="6"/>
                  </a:lnTo>
                  <a:lnTo>
                    <a:pt x="3" y="0"/>
                  </a:lnTo>
                  <a:lnTo>
                    <a:pt x="44" y="50"/>
                  </a:lnTo>
                  <a:lnTo>
                    <a:pt x="38" y="56"/>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1" name="Freeform 57"/>
            <p:cNvSpPr>
              <a:spLocks/>
            </p:cNvSpPr>
            <p:nvPr/>
          </p:nvSpPr>
          <p:spPr bwMode="auto">
            <a:xfrm>
              <a:off x="1917" y="3740"/>
              <a:ext cx="4" cy="20"/>
            </a:xfrm>
            <a:custGeom>
              <a:avLst/>
              <a:gdLst/>
              <a:ahLst/>
              <a:cxnLst>
                <a:cxn ang="0">
                  <a:pos x="6" y="42"/>
                </a:cxn>
                <a:cxn ang="0">
                  <a:pos x="9" y="54"/>
                </a:cxn>
                <a:cxn ang="0">
                  <a:pos x="26" y="74"/>
                </a:cxn>
                <a:cxn ang="0">
                  <a:pos x="6" y="115"/>
                </a:cxn>
                <a:cxn ang="0">
                  <a:pos x="9" y="115"/>
                </a:cxn>
                <a:cxn ang="0">
                  <a:pos x="9" y="121"/>
                </a:cxn>
                <a:cxn ang="0">
                  <a:pos x="6" y="121"/>
                </a:cxn>
                <a:cxn ang="0">
                  <a:pos x="6" y="101"/>
                </a:cxn>
                <a:cxn ang="0">
                  <a:pos x="21" y="74"/>
                </a:cxn>
                <a:cxn ang="0">
                  <a:pos x="0" y="51"/>
                </a:cxn>
                <a:cxn ang="0">
                  <a:pos x="21" y="4"/>
                </a:cxn>
                <a:cxn ang="0">
                  <a:pos x="26" y="0"/>
                </a:cxn>
                <a:cxn ang="0">
                  <a:pos x="26" y="14"/>
                </a:cxn>
                <a:cxn ang="0">
                  <a:pos x="6" y="42"/>
                </a:cxn>
              </a:cxnLst>
              <a:rect l="0" t="0" r="r" b="b"/>
              <a:pathLst>
                <a:path w="26" h="121">
                  <a:moveTo>
                    <a:pt x="6" y="42"/>
                  </a:moveTo>
                  <a:lnTo>
                    <a:pt x="9" y="54"/>
                  </a:lnTo>
                  <a:lnTo>
                    <a:pt x="26" y="74"/>
                  </a:lnTo>
                  <a:lnTo>
                    <a:pt x="6" y="115"/>
                  </a:lnTo>
                  <a:lnTo>
                    <a:pt x="9" y="115"/>
                  </a:lnTo>
                  <a:lnTo>
                    <a:pt x="9" y="121"/>
                  </a:lnTo>
                  <a:lnTo>
                    <a:pt x="6" y="121"/>
                  </a:lnTo>
                  <a:lnTo>
                    <a:pt x="6" y="101"/>
                  </a:lnTo>
                  <a:lnTo>
                    <a:pt x="21" y="74"/>
                  </a:lnTo>
                  <a:lnTo>
                    <a:pt x="0" y="51"/>
                  </a:lnTo>
                  <a:lnTo>
                    <a:pt x="21" y="4"/>
                  </a:lnTo>
                  <a:lnTo>
                    <a:pt x="26" y="0"/>
                  </a:lnTo>
                  <a:lnTo>
                    <a:pt x="26" y="14"/>
                  </a:lnTo>
                  <a:lnTo>
                    <a:pt x="6" y="42"/>
                  </a:lnTo>
                  <a:close/>
                </a:path>
              </a:pathLst>
            </a:custGeom>
            <a:solidFill>
              <a:srgbClr val="724B2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2" name="Freeform 58"/>
            <p:cNvSpPr>
              <a:spLocks/>
            </p:cNvSpPr>
            <p:nvPr/>
          </p:nvSpPr>
          <p:spPr bwMode="auto">
            <a:xfrm>
              <a:off x="1926" y="3741"/>
              <a:ext cx="4" cy="12"/>
            </a:xfrm>
            <a:custGeom>
              <a:avLst/>
              <a:gdLst/>
              <a:ahLst/>
              <a:cxnLst>
                <a:cxn ang="0">
                  <a:pos x="3" y="44"/>
                </a:cxn>
                <a:cxn ang="0">
                  <a:pos x="6" y="73"/>
                </a:cxn>
                <a:cxn ang="0">
                  <a:pos x="0" y="41"/>
                </a:cxn>
                <a:cxn ang="0">
                  <a:pos x="6" y="20"/>
                </a:cxn>
                <a:cxn ang="0">
                  <a:pos x="17" y="0"/>
                </a:cxn>
                <a:cxn ang="0">
                  <a:pos x="23" y="0"/>
                </a:cxn>
                <a:cxn ang="0">
                  <a:pos x="3" y="44"/>
                </a:cxn>
              </a:cxnLst>
              <a:rect l="0" t="0" r="r" b="b"/>
              <a:pathLst>
                <a:path w="23" h="73">
                  <a:moveTo>
                    <a:pt x="3" y="44"/>
                  </a:moveTo>
                  <a:lnTo>
                    <a:pt x="6" y="73"/>
                  </a:lnTo>
                  <a:lnTo>
                    <a:pt x="0" y="41"/>
                  </a:lnTo>
                  <a:lnTo>
                    <a:pt x="6" y="20"/>
                  </a:lnTo>
                  <a:lnTo>
                    <a:pt x="17" y="0"/>
                  </a:lnTo>
                  <a:lnTo>
                    <a:pt x="23" y="0"/>
                  </a:lnTo>
                  <a:lnTo>
                    <a:pt x="3" y="44"/>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3" name="Freeform 59"/>
            <p:cNvSpPr>
              <a:spLocks/>
            </p:cNvSpPr>
            <p:nvPr/>
          </p:nvSpPr>
          <p:spPr bwMode="auto">
            <a:xfrm>
              <a:off x="1935" y="3745"/>
              <a:ext cx="5" cy="10"/>
            </a:xfrm>
            <a:custGeom>
              <a:avLst/>
              <a:gdLst/>
              <a:ahLst/>
              <a:cxnLst>
                <a:cxn ang="0">
                  <a:pos x="32" y="2"/>
                </a:cxn>
                <a:cxn ang="0">
                  <a:pos x="9" y="32"/>
                </a:cxn>
                <a:cxn ang="0">
                  <a:pos x="9" y="49"/>
                </a:cxn>
                <a:cxn ang="0">
                  <a:pos x="14" y="55"/>
                </a:cxn>
                <a:cxn ang="0">
                  <a:pos x="12" y="58"/>
                </a:cxn>
                <a:cxn ang="0">
                  <a:pos x="0" y="43"/>
                </a:cxn>
                <a:cxn ang="0">
                  <a:pos x="2" y="26"/>
                </a:cxn>
                <a:cxn ang="0">
                  <a:pos x="26" y="0"/>
                </a:cxn>
                <a:cxn ang="0">
                  <a:pos x="29" y="0"/>
                </a:cxn>
                <a:cxn ang="0">
                  <a:pos x="32" y="2"/>
                </a:cxn>
              </a:cxnLst>
              <a:rect l="0" t="0" r="r" b="b"/>
              <a:pathLst>
                <a:path w="32" h="58">
                  <a:moveTo>
                    <a:pt x="32" y="2"/>
                  </a:moveTo>
                  <a:lnTo>
                    <a:pt x="9" y="32"/>
                  </a:lnTo>
                  <a:lnTo>
                    <a:pt x="9" y="49"/>
                  </a:lnTo>
                  <a:lnTo>
                    <a:pt x="14" y="55"/>
                  </a:lnTo>
                  <a:lnTo>
                    <a:pt x="12" y="58"/>
                  </a:lnTo>
                  <a:lnTo>
                    <a:pt x="0" y="43"/>
                  </a:lnTo>
                  <a:lnTo>
                    <a:pt x="2" y="26"/>
                  </a:lnTo>
                  <a:lnTo>
                    <a:pt x="26" y="0"/>
                  </a:lnTo>
                  <a:lnTo>
                    <a:pt x="29" y="0"/>
                  </a:lnTo>
                  <a:lnTo>
                    <a:pt x="32" y="2"/>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4" name="Freeform 60"/>
            <p:cNvSpPr>
              <a:spLocks/>
            </p:cNvSpPr>
            <p:nvPr/>
          </p:nvSpPr>
          <p:spPr bwMode="auto">
            <a:xfrm>
              <a:off x="2110" y="3750"/>
              <a:ext cx="2" cy="6"/>
            </a:xfrm>
            <a:custGeom>
              <a:avLst/>
              <a:gdLst/>
              <a:ahLst/>
              <a:cxnLst>
                <a:cxn ang="0">
                  <a:pos x="11" y="36"/>
                </a:cxn>
                <a:cxn ang="0">
                  <a:pos x="2" y="12"/>
                </a:cxn>
                <a:cxn ang="0">
                  <a:pos x="0" y="10"/>
                </a:cxn>
                <a:cxn ang="0">
                  <a:pos x="0" y="0"/>
                </a:cxn>
                <a:cxn ang="0">
                  <a:pos x="11" y="15"/>
                </a:cxn>
                <a:cxn ang="0">
                  <a:pos x="11" y="36"/>
                </a:cxn>
              </a:cxnLst>
              <a:rect l="0" t="0" r="r" b="b"/>
              <a:pathLst>
                <a:path w="11" h="36">
                  <a:moveTo>
                    <a:pt x="11" y="36"/>
                  </a:moveTo>
                  <a:lnTo>
                    <a:pt x="2" y="12"/>
                  </a:lnTo>
                  <a:lnTo>
                    <a:pt x="0" y="10"/>
                  </a:lnTo>
                  <a:lnTo>
                    <a:pt x="0" y="0"/>
                  </a:lnTo>
                  <a:lnTo>
                    <a:pt x="11" y="15"/>
                  </a:lnTo>
                  <a:lnTo>
                    <a:pt x="11" y="36"/>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5" name="Freeform 61"/>
            <p:cNvSpPr>
              <a:spLocks/>
            </p:cNvSpPr>
            <p:nvPr/>
          </p:nvSpPr>
          <p:spPr bwMode="auto">
            <a:xfrm>
              <a:off x="2099" y="3751"/>
              <a:ext cx="6" cy="7"/>
            </a:xfrm>
            <a:custGeom>
              <a:avLst/>
              <a:gdLst/>
              <a:ahLst/>
              <a:cxnLst>
                <a:cxn ang="0">
                  <a:pos x="32" y="31"/>
                </a:cxn>
                <a:cxn ang="0">
                  <a:pos x="30" y="41"/>
                </a:cxn>
                <a:cxn ang="0">
                  <a:pos x="20" y="14"/>
                </a:cxn>
                <a:cxn ang="0">
                  <a:pos x="9" y="2"/>
                </a:cxn>
                <a:cxn ang="0">
                  <a:pos x="3" y="2"/>
                </a:cxn>
                <a:cxn ang="0">
                  <a:pos x="0" y="5"/>
                </a:cxn>
                <a:cxn ang="0">
                  <a:pos x="0" y="0"/>
                </a:cxn>
                <a:cxn ang="0">
                  <a:pos x="14" y="0"/>
                </a:cxn>
                <a:cxn ang="0">
                  <a:pos x="32" y="31"/>
                </a:cxn>
              </a:cxnLst>
              <a:rect l="0" t="0" r="r" b="b"/>
              <a:pathLst>
                <a:path w="32" h="41">
                  <a:moveTo>
                    <a:pt x="32" y="31"/>
                  </a:moveTo>
                  <a:lnTo>
                    <a:pt x="30" y="41"/>
                  </a:lnTo>
                  <a:lnTo>
                    <a:pt x="20" y="14"/>
                  </a:lnTo>
                  <a:lnTo>
                    <a:pt x="9" y="2"/>
                  </a:lnTo>
                  <a:lnTo>
                    <a:pt x="3" y="2"/>
                  </a:lnTo>
                  <a:lnTo>
                    <a:pt x="0" y="5"/>
                  </a:lnTo>
                  <a:lnTo>
                    <a:pt x="0" y="0"/>
                  </a:lnTo>
                  <a:lnTo>
                    <a:pt x="14" y="0"/>
                  </a:lnTo>
                  <a:lnTo>
                    <a:pt x="32" y="31"/>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6" name="Freeform 62"/>
            <p:cNvSpPr>
              <a:spLocks/>
            </p:cNvSpPr>
            <p:nvPr/>
          </p:nvSpPr>
          <p:spPr bwMode="auto">
            <a:xfrm>
              <a:off x="1931" y="3757"/>
              <a:ext cx="2" cy="10"/>
            </a:xfrm>
            <a:custGeom>
              <a:avLst/>
              <a:gdLst/>
              <a:ahLst/>
              <a:cxnLst>
                <a:cxn ang="0">
                  <a:pos x="3" y="40"/>
                </a:cxn>
                <a:cxn ang="0">
                  <a:pos x="9" y="56"/>
                </a:cxn>
                <a:cxn ang="0">
                  <a:pos x="6" y="58"/>
                </a:cxn>
                <a:cxn ang="0">
                  <a:pos x="0" y="52"/>
                </a:cxn>
                <a:cxn ang="0">
                  <a:pos x="3" y="20"/>
                </a:cxn>
                <a:cxn ang="0">
                  <a:pos x="12" y="0"/>
                </a:cxn>
                <a:cxn ang="0">
                  <a:pos x="6" y="38"/>
                </a:cxn>
                <a:cxn ang="0">
                  <a:pos x="3" y="40"/>
                </a:cxn>
              </a:cxnLst>
              <a:rect l="0" t="0" r="r" b="b"/>
              <a:pathLst>
                <a:path w="12" h="58">
                  <a:moveTo>
                    <a:pt x="3" y="40"/>
                  </a:moveTo>
                  <a:lnTo>
                    <a:pt x="9" y="56"/>
                  </a:lnTo>
                  <a:lnTo>
                    <a:pt x="6" y="58"/>
                  </a:lnTo>
                  <a:lnTo>
                    <a:pt x="0" y="52"/>
                  </a:lnTo>
                  <a:lnTo>
                    <a:pt x="3" y="20"/>
                  </a:lnTo>
                  <a:lnTo>
                    <a:pt x="12" y="0"/>
                  </a:lnTo>
                  <a:lnTo>
                    <a:pt x="6" y="38"/>
                  </a:lnTo>
                  <a:lnTo>
                    <a:pt x="3" y="40"/>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7" name="Freeform 63"/>
            <p:cNvSpPr>
              <a:spLocks/>
            </p:cNvSpPr>
            <p:nvPr/>
          </p:nvSpPr>
          <p:spPr bwMode="auto">
            <a:xfrm>
              <a:off x="1910" y="3760"/>
              <a:ext cx="5" cy="22"/>
            </a:xfrm>
            <a:custGeom>
              <a:avLst/>
              <a:gdLst/>
              <a:ahLst/>
              <a:cxnLst>
                <a:cxn ang="0">
                  <a:pos x="6" y="62"/>
                </a:cxn>
                <a:cxn ang="0">
                  <a:pos x="6" y="64"/>
                </a:cxn>
                <a:cxn ang="0">
                  <a:pos x="10" y="68"/>
                </a:cxn>
                <a:cxn ang="0">
                  <a:pos x="18" y="42"/>
                </a:cxn>
                <a:cxn ang="0">
                  <a:pos x="20" y="42"/>
                </a:cxn>
                <a:cxn ang="0">
                  <a:pos x="20" y="117"/>
                </a:cxn>
                <a:cxn ang="0">
                  <a:pos x="30" y="125"/>
                </a:cxn>
                <a:cxn ang="0">
                  <a:pos x="26" y="129"/>
                </a:cxn>
                <a:cxn ang="0">
                  <a:pos x="20" y="129"/>
                </a:cxn>
                <a:cxn ang="0">
                  <a:pos x="14" y="114"/>
                </a:cxn>
                <a:cxn ang="0">
                  <a:pos x="12" y="84"/>
                </a:cxn>
                <a:cxn ang="0">
                  <a:pos x="0" y="70"/>
                </a:cxn>
                <a:cxn ang="0">
                  <a:pos x="0" y="18"/>
                </a:cxn>
                <a:cxn ang="0">
                  <a:pos x="10" y="0"/>
                </a:cxn>
                <a:cxn ang="0">
                  <a:pos x="12" y="2"/>
                </a:cxn>
                <a:cxn ang="0">
                  <a:pos x="6" y="62"/>
                </a:cxn>
              </a:cxnLst>
              <a:rect l="0" t="0" r="r" b="b"/>
              <a:pathLst>
                <a:path w="30" h="129">
                  <a:moveTo>
                    <a:pt x="6" y="62"/>
                  </a:moveTo>
                  <a:lnTo>
                    <a:pt x="6" y="64"/>
                  </a:lnTo>
                  <a:lnTo>
                    <a:pt x="10" y="68"/>
                  </a:lnTo>
                  <a:lnTo>
                    <a:pt x="18" y="42"/>
                  </a:lnTo>
                  <a:lnTo>
                    <a:pt x="20" y="42"/>
                  </a:lnTo>
                  <a:lnTo>
                    <a:pt x="20" y="117"/>
                  </a:lnTo>
                  <a:lnTo>
                    <a:pt x="30" y="125"/>
                  </a:lnTo>
                  <a:lnTo>
                    <a:pt x="26" y="129"/>
                  </a:lnTo>
                  <a:lnTo>
                    <a:pt x="20" y="129"/>
                  </a:lnTo>
                  <a:lnTo>
                    <a:pt x="14" y="114"/>
                  </a:lnTo>
                  <a:lnTo>
                    <a:pt x="12" y="84"/>
                  </a:lnTo>
                  <a:lnTo>
                    <a:pt x="0" y="70"/>
                  </a:lnTo>
                  <a:lnTo>
                    <a:pt x="0" y="18"/>
                  </a:lnTo>
                  <a:lnTo>
                    <a:pt x="10" y="0"/>
                  </a:lnTo>
                  <a:lnTo>
                    <a:pt x="12" y="2"/>
                  </a:lnTo>
                  <a:lnTo>
                    <a:pt x="6" y="62"/>
                  </a:lnTo>
                  <a:close/>
                </a:path>
              </a:pathLst>
            </a:custGeom>
            <a:solidFill>
              <a:srgbClr val="724B2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8" name="Freeform 64"/>
            <p:cNvSpPr>
              <a:spLocks/>
            </p:cNvSpPr>
            <p:nvPr/>
          </p:nvSpPr>
          <p:spPr bwMode="auto">
            <a:xfrm>
              <a:off x="1924" y="3760"/>
              <a:ext cx="6" cy="16"/>
            </a:xfrm>
            <a:custGeom>
              <a:avLst/>
              <a:gdLst/>
              <a:ahLst/>
              <a:cxnLst>
                <a:cxn ang="0">
                  <a:pos x="20" y="2"/>
                </a:cxn>
                <a:cxn ang="0">
                  <a:pos x="8" y="26"/>
                </a:cxn>
                <a:cxn ang="0">
                  <a:pos x="8" y="38"/>
                </a:cxn>
                <a:cxn ang="0">
                  <a:pos x="29" y="52"/>
                </a:cxn>
                <a:cxn ang="0">
                  <a:pos x="20" y="90"/>
                </a:cxn>
                <a:cxn ang="0">
                  <a:pos x="40" y="94"/>
                </a:cxn>
                <a:cxn ang="0">
                  <a:pos x="20" y="96"/>
                </a:cxn>
                <a:cxn ang="0">
                  <a:pos x="13" y="90"/>
                </a:cxn>
                <a:cxn ang="0">
                  <a:pos x="20" y="62"/>
                </a:cxn>
                <a:cxn ang="0">
                  <a:pos x="0" y="42"/>
                </a:cxn>
                <a:cxn ang="0">
                  <a:pos x="5" y="9"/>
                </a:cxn>
                <a:cxn ang="0">
                  <a:pos x="11" y="0"/>
                </a:cxn>
                <a:cxn ang="0">
                  <a:pos x="17" y="0"/>
                </a:cxn>
                <a:cxn ang="0">
                  <a:pos x="20" y="2"/>
                </a:cxn>
              </a:cxnLst>
              <a:rect l="0" t="0" r="r" b="b"/>
              <a:pathLst>
                <a:path w="40" h="96">
                  <a:moveTo>
                    <a:pt x="20" y="2"/>
                  </a:moveTo>
                  <a:lnTo>
                    <a:pt x="8" y="26"/>
                  </a:lnTo>
                  <a:lnTo>
                    <a:pt x="8" y="38"/>
                  </a:lnTo>
                  <a:lnTo>
                    <a:pt x="29" y="52"/>
                  </a:lnTo>
                  <a:lnTo>
                    <a:pt x="20" y="90"/>
                  </a:lnTo>
                  <a:lnTo>
                    <a:pt x="40" y="94"/>
                  </a:lnTo>
                  <a:lnTo>
                    <a:pt x="20" y="96"/>
                  </a:lnTo>
                  <a:lnTo>
                    <a:pt x="13" y="90"/>
                  </a:lnTo>
                  <a:lnTo>
                    <a:pt x="20" y="62"/>
                  </a:lnTo>
                  <a:lnTo>
                    <a:pt x="0" y="42"/>
                  </a:lnTo>
                  <a:lnTo>
                    <a:pt x="5" y="9"/>
                  </a:lnTo>
                  <a:lnTo>
                    <a:pt x="11" y="0"/>
                  </a:lnTo>
                  <a:lnTo>
                    <a:pt x="17" y="0"/>
                  </a:lnTo>
                  <a:lnTo>
                    <a:pt x="20" y="2"/>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9" name="Freeform 65"/>
            <p:cNvSpPr>
              <a:spLocks/>
            </p:cNvSpPr>
            <p:nvPr/>
          </p:nvSpPr>
          <p:spPr bwMode="auto">
            <a:xfrm>
              <a:off x="2093" y="3762"/>
              <a:ext cx="4" cy="6"/>
            </a:xfrm>
            <a:custGeom>
              <a:avLst/>
              <a:gdLst/>
              <a:ahLst/>
              <a:cxnLst>
                <a:cxn ang="0">
                  <a:pos x="24" y="11"/>
                </a:cxn>
                <a:cxn ang="0">
                  <a:pos x="21" y="35"/>
                </a:cxn>
                <a:cxn ang="0">
                  <a:pos x="18" y="15"/>
                </a:cxn>
                <a:cxn ang="0">
                  <a:pos x="0" y="6"/>
                </a:cxn>
                <a:cxn ang="0">
                  <a:pos x="0" y="0"/>
                </a:cxn>
                <a:cxn ang="0">
                  <a:pos x="18" y="6"/>
                </a:cxn>
                <a:cxn ang="0">
                  <a:pos x="24" y="11"/>
                </a:cxn>
              </a:cxnLst>
              <a:rect l="0" t="0" r="r" b="b"/>
              <a:pathLst>
                <a:path w="24" h="35">
                  <a:moveTo>
                    <a:pt x="24" y="11"/>
                  </a:moveTo>
                  <a:lnTo>
                    <a:pt x="21" y="35"/>
                  </a:lnTo>
                  <a:lnTo>
                    <a:pt x="18" y="15"/>
                  </a:lnTo>
                  <a:lnTo>
                    <a:pt x="0" y="6"/>
                  </a:lnTo>
                  <a:lnTo>
                    <a:pt x="0" y="0"/>
                  </a:lnTo>
                  <a:lnTo>
                    <a:pt x="18" y="6"/>
                  </a:lnTo>
                  <a:lnTo>
                    <a:pt x="24" y="11"/>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0" name="Freeform 66"/>
            <p:cNvSpPr>
              <a:spLocks/>
            </p:cNvSpPr>
            <p:nvPr/>
          </p:nvSpPr>
          <p:spPr bwMode="auto">
            <a:xfrm>
              <a:off x="1942" y="3762"/>
              <a:ext cx="2" cy="8"/>
            </a:xfrm>
            <a:custGeom>
              <a:avLst/>
              <a:gdLst/>
              <a:ahLst/>
              <a:cxnLst>
                <a:cxn ang="0">
                  <a:pos x="16" y="26"/>
                </a:cxn>
                <a:cxn ang="0">
                  <a:pos x="10" y="44"/>
                </a:cxn>
                <a:cxn ang="0">
                  <a:pos x="0" y="0"/>
                </a:cxn>
                <a:cxn ang="0">
                  <a:pos x="10" y="0"/>
                </a:cxn>
                <a:cxn ang="0">
                  <a:pos x="16" y="26"/>
                </a:cxn>
              </a:cxnLst>
              <a:rect l="0" t="0" r="r" b="b"/>
              <a:pathLst>
                <a:path w="16" h="44">
                  <a:moveTo>
                    <a:pt x="16" y="26"/>
                  </a:moveTo>
                  <a:lnTo>
                    <a:pt x="10" y="44"/>
                  </a:lnTo>
                  <a:lnTo>
                    <a:pt x="0" y="0"/>
                  </a:lnTo>
                  <a:lnTo>
                    <a:pt x="10" y="0"/>
                  </a:lnTo>
                  <a:lnTo>
                    <a:pt x="16" y="26"/>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1" name="Freeform 67"/>
            <p:cNvSpPr>
              <a:spLocks/>
            </p:cNvSpPr>
            <p:nvPr/>
          </p:nvSpPr>
          <p:spPr bwMode="auto">
            <a:xfrm>
              <a:off x="1984" y="3762"/>
              <a:ext cx="3" cy="9"/>
            </a:xfrm>
            <a:custGeom>
              <a:avLst/>
              <a:gdLst/>
              <a:ahLst/>
              <a:cxnLst>
                <a:cxn ang="0">
                  <a:pos x="12" y="40"/>
                </a:cxn>
                <a:cxn ang="0">
                  <a:pos x="18" y="50"/>
                </a:cxn>
                <a:cxn ang="0">
                  <a:pos x="0" y="24"/>
                </a:cxn>
                <a:cxn ang="0">
                  <a:pos x="0" y="0"/>
                </a:cxn>
                <a:cxn ang="0">
                  <a:pos x="6" y="0"/>
                </a:cxn>
                <a:cxn ang="0">
                  <a:pos x="12" y="40"/>
                </a:cxn>
              </a:cxnLst>
              <a:rect l="0" t="0" r="r" b="b"/>
              <a:pathLst>
                <a:path w="18" h="50">
                  <a:moveTo>
                    <a:pt x="12" y="40"/>
                  </a:moveTo>
                  <a:lnTo>
                    <a:pt x="18" y="50"/>
                  </a:lnTo>
                  <a:lnTo>
                    <a:pt x="0" y="24"/>
                  </a:lnTo>
                  <a:lnTo>
                    <a:pt x="0" y="0"/>
                  </a:lnTo>
                  <a:lnTo>
                    <a:pt x="6" y="0"/>
                  </a:lnTo>
                  <a:lnTo>
                    <a:pt x="12" y="40"/>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2" name="Freeform 68"/>
            <p:cNvSpPr>
              <a:spLocks/>
            </p:cNvSpPr>
            <p:nvPr/>
          </p:nvSpPr>
          <p:spPr bwMode="auto">
            <a:xfrm>
              <a:off x="1997" y="3762"/>
              <a:ext cx="1" cy="9"/>
            </a:xfrm>
            <a:custGeom>
              <a:avLst/>
              <a:gdLst/>
              <a:ahLst/>
              <a:cxnLst>
                <a:cxn ang="0">
                  <a:pos x="10" y="44"/>
                </a:cxn>
                <a:cxn ang="0">
                  <a:pos x="10" y="50"/>
                </a:cxn>
                <a:cxn ang="0">
                  <a:pos x="4" y="34"/>
                </a:cxn>
                <a:cxn ang="0">
                  <a:pos x="0" y="8"/>
                </a:cxn>
                <a:cxn ang="0">
                  <a:pos x="4" y="0"/>
                </a:cxn>
                <a:cxn ang="0">
                  <a:pos x="10" y="6"/>
                </a:cxn>
                <a:cxn ang="0">
                  <a:pos x="10" y="44"/>
                </a:cxn>
              </a:cxnLst>
              <a:rect l="0" t="0" r="r" b="b"/>
              <a:pathLst>
                <a:path w="10" h="50">
                  <a:moveTo>
                    <a:pt x="10" y="44"/>
                  </a:moveTo>
                  <a:lnTo>
                    <a:pt x="10" y="50"/>
                  </a:lnTo>
                  <a:lnTo>
                    <a:pt x="4" y="34"/>
                  </a:lnTo>
                  <a:lnTo>
                    <a:pt x="0" y="8"/>
                  </a:lnTo>
                  <a:lnTo>
                    <a:pt x="4" y="0"/>
                  </a:lnTo>
                  <a:lnTo>
                    <a:pt x="10" y="6"/>
                  </a:lnTo>
                  <a:lnTo>
                    <a:pt x="10" y="44"/>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3" name="Freeform 69"/>
            <p:cNvSpPr>
              <a:spLocks/>
            </p:cNvSpPr>
            <p:nvPr/>
          </p:nvSpPr>
          <p:spPr bwMode="auto">
            <a:xfrm>
              <a:off x="2107" y="3762"/>
              <a:ext cx="4" cy="9"/>
            </a:xfrm>
            <a:custGeom>
              <a:avLst/>
              <a:gdLst/>
              <a:ahLst/>
              <a:cxnLst>
                <a:cxn ang="0">
                  <a:pos x="26" y="24"/>
                </a:cxn>
                <a:cxn ang="0">
                  <a:pos x="20" y="50"/>
                </a:cxn>
                <a:cxn ang="0">
                  <a:pos x="14" y="40"/>
                </a:cxn>
                <a:cxn ang="0">
                  <a:pos x="20" y="32"/>
                </a:cxn>
                <a:cxn ang="0">
                  <a:pos x="14" y="18"/>
                </a:cxn>
                <a:cxn ang="0">
                  <a:pos x="0" y="3"/>
                </a:cxn>
                <a:cxn ang="0">
                  <a:pos x="2" y="0"/>
                </a:cxn>
                <a:cxn ang="0">
                  <a:pos x="14" y="6"/>
                </a:cxn>
                <a:cxn ang="0">
                  <a:pos x="26" y="24"/>
                </a:cxn>
              </a:cxnLst>
              <a:rect l="0" t="0" r="r" b="b"/>
              <a:pathLst>
                <a:path w="26" h="50">
                  <a:moveTo>
                    <a:pt x="26" y="24"/>
                  </a:moveTo>
                  <a:lnTo>
                    <a:pt x="20" y="50"/>
                  </a:lnTo>
                  <a:lnTo>
                    <a:pt x="14" y="40"/>
                  </a:lnTo>
                  <a:lnTo>
                    <a:pt x="20" y="32"/>
                  </a:lnTo>
                  <a:lnTo>
                    <a:pt x="14" y="18"/>
                  </a:lnTo>
                  <a:lnTo>
                    <a:pt x="0" y="3"/>
                  </a:lnTo>
                  <a:lnTo>
                    <a:pt x="2" y="0"/>
                  </a:lnTo>
                  <a:lnTo>
                    <a:pt x="14" y="6"/>
                  </a:lnTo>
                  <a:lnTo>
                    <a:pt x="26" y="24"/>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4" name="Freeform 70"/>
            <p:cNvSpPr>
              <a:spLocks/>
            </p:cNvSpPr>
            <p:nvPr/>
          </p:nvSpPr>
          <p:spPr bwMode="auto">
            <a:xfrm>
              <a:off x="2090" y="3764"/>
              <a:ext cx="3" cy="9"/>
            </a:xfrm>
            <a:custGeom>
              <a:avLst/>
              <a:gdLst/>
              <a:ahLst/>
              <a:cxnLst>
                <a:cxn ang="0">
                  <a:pos x="18" y="52"/>
                </a:cxn>
                <a:cxn ang="0">
                  <a:pos x="15" y="52"/>
                </a:cxn>
                <a:cxn ang="0">
                  <a:pos x="9" y="18"/>
                </a:cxn>
                <a:cxn ang="0">
                  <a:pos x="0" y="0"/>
                </a:cxn>
                <a:cxn ang="0">
                  <a:pos x="18" y="22"/>
                </a:cxn>
                <a:cxn ang="0">
                  <a:pos x="18" y="52"/>
                </a:cxn>
              </a:cxnLst>
              <a:rect l="0" t="0" r="r" b="b"/>
              <a:pathLst>
                <a:path w="18" h="52">
                  <a:moveTo>
                    <a:pt x="18" y="52"/>
                  </a:moveTo>
                  <a:lnTo>
                    <a:pt x="15" y="52"/>
                  </a:lnTo>
                  <a:lnTo>
                    <a:pt x="9" y="18"/>
                  </a:lnTo>
                  <a:lnTo>
                    <a:pt x="0" y="0"/>
                  </a:lnTo>
                  <a:lnTo>
                    <a:pt x="18" y="22"/>
                  </a:lnTo>
                  <a:lnTo>
                    <a:pt x="18" y="52"/>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5" name="Freeform 71"/>
            <p:cNvSpPr>
              <a:spLocks/>
            </p:cNvSpPr>
            <p:nvPr/>
          </p:nvSpPr>
          <p:spPr bwMode="auto">
            <a:xfrm>
              <a:off x="2020" y="3766"/>
              <a:ext cx="3" cy="12"/>
            </a:xfrm>
            <a:custGeom>
              <a:avLst/>
              <a:gdLst/>
              <a:ahLst/>
              <a:cxnLst>
                <a:cxn ang="0">
                  <a:pos x="16" y="46"/>
                </a:cxn>
                <a:cxn ang="0">
                  <a:pos x="10" y="64"/>
                </a:cxn>
                <a:cxn ang="0">
                  <a:pos x="14" y="64"/>
                </a:cxn>
                <a:cxn ang="0">
                  <a:pos x="14" y="73"/>
                </a:cxn>
                <a:cxn ang="0">
                  <a:pos x="10" y="73"/>
                </a:cxn>
                <a:cxn ang="0">
                  <a:pos x="10" y="24"/>
                </a:cxn>
                <a:cxn ang="0">
                  <a:pos x="0" y="10"/>
                </a:cxn>
                <a:cxn ang="0">
                  <a:pos x="4" y="0"/>
                </a:cxn>
                <a:cxn ang="0">
                  <a:pos x="16" y="12"/>
                </a:cxn>
                <a:cxn ang="0">
                  <a:pos x="16" y="46"/>
                </a:cxn>
              </a:cxnLst>
              <a:rect l="0" t="0" r="r" b="b"/>
              <a:pathLst>
                <a:path w="16" h="73">
                  <a:moveTo>
                    <a:pt x="16" y="46"/>
                  </a:moveTo>
                  <a:lnTo>
                    <a:pt x="10" y="64"/>
                  </a:lnTo>
                  <a:lnTo>
                    <a:pt x="14" y="64"/>
                  </a:lnTo>
                  <a:lnTo>
                    <a:pt x="14" y="73"/>
                  </a:lnTo>
                  <a:lnTo>
                    <a:pt x="10" y="73"/>
                  </a:lnTo>
                  <a:lnTo>
                    <a:pt x="10" y="24"/>
                  </a:lnTo>
                  <a:lnTo>
                    <a:pt x="0" y="10"/>
                  </a:lnTo>
                  <a:lnTo>
                    <a:pt x="4" y="0"/>
                  </a:lnTo>
                  <a:lnTo>
                    <a:pt x="16" y="12"/>
                  </a:lnTo>
                  <a:lnTo>
                    <a:pt x="16" y="46"/>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6" name="Freeform 72"/>
            <p:cNvSpPr>
              <a:spLocks/>
            </p:cNvSpPr>
            <p:nvPr/>
          </p:nvSpPr>
          <p:spPr bwMode="auto">
            <a:xfrm>
              <a:off x="1938" y="3766"/>
              <a:ext cx="4" cy="11"/>
            </a:xfrm>
            <a:custGeom>
              <a:avLst/>
              <a:gdLst/>
              <a:ahLst/>
              <a:cxnLst>
                <a:cxn ang="0">
                  <a:pos x="15" y="26"/>
                </a:cxn>
                <a:cxn ang="0">
                  <a:pos x="9" y="40"/>
                </a:cxn>
                <a:cxn ang="0">
                  <a:pos x="9" y="52"/>
                </a:cxn>
                <a:cxn ang="0">
                  <a:pos x="20" y="63"/>
                </a:cxn>
                <a:cxn ang="0">
                  <a:pos x="12" y="60"/>
                </a:cxn>
                <a:cxn ang="0">
                  <a:pos x="2" y="52"/>
                </a:cxn>
                <a:cxn ang="0">
                  <a:pos x="9" y="20"/>
                </a:cxn>
                <a:cxn ang="0">
                  <a:pos x="12" y="16"/>
                </a:cxn>
                <a:cxn ang="0">
                  <a:pos x="12" y="10"/>
                </a:cxn>
                <a:cxn ang="0">
                  <a:pos x="0" y="2"/>
                </a:cxn>
                <a:cxn ang="0">
                  <a:pos x="0" y="0"/>
                </a:cxn>
                <a:cxn ang="0">
                  <a:pos x="15" y="2"/>
                </a:cxn>
                <a:cxn ang="0">
                  <a:pos x="15" y="26"/>
                </a:cxn>
              </a:cxnLst>
              <a:rect l="0" t="0" r="r" b="b"/>
              <a:pathLst>
                <a:path w="20" h="63">
                  <a:moveTo>
                    <a:pt x="15" y="26"/>
                  </a:moveTo>
                  <a:lnTo>
                    <a:pt x="9" y="40"/>
                  </a:lnTo>
                  <a:lnTo>
                    <a:pt x="9" y="52"/>
                  </a:lnTo>
                  <a:lnTo>
                    <a:pt x="20" y="63"/>
                  </a:lnTo>
                  <a:lnTo>
                    <a:pt x="12" y="60"/>
                  </a:lnTo>
                  <a:lnTo>
                    <a:pt x="2" y="52"/>
                  </a:lnTo>
                  <a:lnTo>
                    <a:pt x="9" y="20"/>
                  </a:lnTo>
                  <a:lnTo>
                    <a:pt x="12" y="16"/>
                  </a:lnTo>
                  <a:lnTo>
                    <a:pt x="12" y="10"/>
                  </a:lnTo>
                  <a:lnTo>
                    <a:pt x="0" y="2"/>
                  </a:lnTo>
                  <a:lnTo>
                    <a:pt x="0" y="0"/>
                  </a:lnTo>
                  <a:lnTo>
                    <a:pt x="15" y="2"/>
                  </a:lnTo>
                  <a:lnTo>
                    <a:pt x="15" y="26"/>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7" name="Freeform 73"/>
            <p:cNvSpPr>
              <a:spLocks/>
            </p:cNvSpPr>
            <p:nvPr/>
          </p:nvSpPr>
          <p:spPr bwMode="auto">
            <a:xfrm>
              <a:off x="2031" y="3767"/>
              <a:ext cx="5" cy="8"/>
            </a:xfrm>
            <a:custGeom>
              <a:avLst/>
              <a:gdLst/>
              <a:ahLst/>
              <a:cxnLst>
                <a:cxn ang="0">
                  <a:pos x="33" y="36"/>
                </a:cxn>
                <a:cxn ang="0">
                  <a:pos x="28" y="48"/>
                </a:cxn>
                <a:cxn ang="0">
                  <a:pos x="28" y="20"/>
                </a:cxn>
                <a:cxn ang="0">
                  <a:pos x="0" y="4"/>
                </a:cxn>
                <a:cxn ang="0">
                  <a:pos x="4" y="0"/>
                </a:cxn>
                <a:cxn ang="0">
                  <a:pos x="33" y="16"/>
                </a:cxn>
                <a:cxn ang="0">
                  <a:pos x="33" y="36"/>
                </a:cxn>
              </a:cxnLst>
              <a:rect l="0" t="0" r="r" b="b"/>
              <a:pathLst>
                <a:path w="33" h="48">
                  <a:moveTo>
                    <a:pt x="33" y="36"/>
                  </a:moveTo>
                  <a:lnTo>
                    <a:pt x="28" y="48"/>
                  </a:lnTo>
                  <a:lnTo>
                    <a:pt x="28" y="20"/>
                  </a:lnTo>
                  <a:lnTo>
                    <a:pt x="0" y="4"/>
                  </a:lnTo>
                  <a:lnTo>
                    <a:pt x="4" y="0"/>
                  </a:lnTo>
                  <a:lnTo>
                    <a:pt x="33" y="16"/>
                  </a:lnTo>
                  <a:lnTo>
                    <a:pt x="33" y="36"/>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8" name="Freeform 74"/>
            <p:cNvSpPr>
              <a:spLocks/>
            </p:cNvSpPr>
            <p:nvPr/>
          </p:nvSpPr>
          <p:spPr bwMode="auto">
            <a:xfrm>
              <a:off x="2082" y="3767"/>
              <a:ext cx="2" cy="9"/>
            </a:xfrm>
            <a:custGeom>
              <a:avLst/>
              <a:gdLst/>
              <a:ahLst/>
              <a:cxnLst>
                <a:cxn ang="0">
                  <a:pos x="10" y="42"/>
                </a:cxn>
                <a:cxn ang="0">
                  <a:pos x="12" y="46"/>
                </a:cxn>
                <a:cxn ang="0">
                  <a:pos x="6" y="52"/>
                </a:cxn>
                <a:cxn ang="0">
                  <a:pos x="0" y="2"/>
                </a:cxn>
                <a:cxn ang="0">
                  <a:pos x="4" y="0"/>
                </a:cxn>
                <a:cxn ang="0">
                  <a:pos x="10" y="26"/>
                </a:cxn>
                <a:cxn ang="0">
                  <a:pos x="10" y="42"/>
                </a:cxn>
              </a:cxnLst>
              <a:rect l="0" t="0" r="r" b="b"/>
              <a:pathLst>
                <a:path w="12" h="52">
                  <a:moveTo>
                    <a:pt x="10" y="42"/>
                  </a:moveTo>
                  <a:lnTo>
                    <a:pt x="12" y="46"/>
                  </a:lnTo>
                  <a:lnTo>
                    <a:pt x="6" y="52"/>
                  </a:lnTo>
                  <a:lnTo>
                    <a:pt x="0" y="2"/>
                  </a:lnTo>
                  <a:lnTo>
                    <a:pt x="4" y="0"/>
                  </a:lnTo>
                  <a:lnTo>
                    <a:pt x="10" y="26"/>
                  </a:lnTo>
                  <a:lnTo>
                    <a:pt x="10" y="42"/>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9" name="Freeform 75"/>
            <p:cNvSpPr>
              <a:spLocks/>
            </p:cNvSpPr>
            <p:nvPr/>
          </p:nvSpPr>
          <p:spPr bwMode="auto">
            <a:xfrm>
              <a:off x="2008" y="3768"/>
              <a:ext cx="4" cy="9"/>
            </a:xfrm>
            <a:custGeom>
              <a:avLst/>
              <a:gdLst/>
              <a:ahLst/>
              <a:cxnLst>
                <a:cxn ang="0">
                  <a:pos x="15" y="18"/>
                </a:cxn>
                <a:cxn ang="0">
                  <a:pos x="24" y="26"/>
                </a:cxn>
                <a:cxn ang="0">
                  <a:pos x="15" y="58"/>
                </a:cxn>
                <a:cxn ang="0">
                  <a:pos x="12" y="58"/>
                </a:cxn>
                <a:cxn ang="0">
                  <a:pos x="12" y="24"/>
                </a:cxn>
                <a:cxn ang="0">
                  <a:pos x="0" y="12"/>
                </a:cxn>
                <a:cxn ang="0">
                  <a:pos x="9" y="0"/>
                </a:cxn>
                <a:cxn ang="0">
                  <a:pos x="15" y="0"/>
                </a:cxn>
                <a:cxn ang="0">
                  <a:pos x="15" y="18"/>
                </a:cxn>
              </a:cxnLst>
              <a:rect l="0" t="0" r="r" b="b"/>
              <a:pathLst>
                <a:path w="24" h="58">
                  <a:moveTo>
                    <a:pt x="15" y="18"/>
                  </a:moveTo>
                  <a:lnTo>
                    <a:pt x="24" y="26"/>
                  </a:lnTo>
                  <a:lnTo>
                    <a:pt x="15" y="58"/>
                  </a:lnTo>
                  <a:lnTo>
                    <a:pt x="12" y="58"/>
                  </a:lnTo>
                  <a:lnTo>
                    <a:pt x="12" y="24"/>
                  </a:lnTo>
                  <a:lnTo>
                    <a:pt x="0" y="12"/>
                  </a:lnTo>
                  <a:lnTo>
                    <a:pt x="9" y="0"/>
                  </a:lnTo>
                  <a:lnTo>
                    <a:pt x="15" y="0"/>
                  </a:lnTo>
                  <a:lnTo>
                    <a:pt x="15" y="18"/>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0" name="Freeform 76"/>
            <p:cNvSpPr>
              <a:spLocks/>
            </p:cNvSpPr>
            <p:nvPr/>
          </p:nvSpPr>
          <p:spPr bwMode="auto">
            <a:xfrm>
              <a:off x="1932" y="3768"/>
              <a:ext cx="4" cy="17"/>
            </a:xfrm>
            <a:custGeom>
              <a:avLst/>
              <a:gdLst/>
              <a:ahLst/>
              <a:cxnLst>
                <a:cxn ang="0">
                  <a:pos x="9" y="24"/>
                </a:cxn>
                <a:cxn ang="0">
                  <a:pos x="9" y="32"/>
                </a:cxn>
                <a:cxn ang="0">
                  <a:pos x="21" y="42"/>
                </a:cxn>
                <a:cxn ang="0">
                  <a:pos x="15" y="79"/>
                </a:cxn>
                <a:cxn ang="0">
                  <a:pos x="17" y="97"/>
                </a:cxn>
                <a:cxn ang="0">
                  <a:pos x="21" y="100"/>
                </a:cxn>
                <a:cxn ang="0">
                  <a:pos x="15" y="97"/>
                </a:cxn>
                <a:cxn ang="0">
                  <a:pos x="5" y="79"/>
                </a:cxn>
                <a:cxn ang="0">
                  <a:pos x="11" y="53"/>
                </a:cxn>
                <a:cxn ang="0">
                  <a:pos x="15" y="50"/>
                </a:cxn>
                <a:cxn ang="0">
                  <a:pos x="0" y="38"/>
                </a:cxn>
                <a:cxn ang="0">
                  <a:pos x="3" y="16"/>
                </a:cxn>
                <a:cxn ang="0">
                  <a:pos x="11" y="0"/>
                </a:cxn>
                <a:cxn ang="0">
                  <a:pos x="17" y="0"/>
                </a:cxn>
                <a:cxn ang="0">
                  <a:pos x="9" y="24"/>
                </a:cxn>
              </a:cxnLst>
              <a:rect l="0" t="0" r="r" b="b"/>
              <a:pathLst>
                <a:path w="21" h="100">
                  <a:moveTo>
                    <a:pt x="9" y="24"/>
                  </a:moveTo>
                  <a:lnTo>
                    <a:pt x="9" y="32"/>
                  </a:lnTo>
                  <a:lnTo>
                    <a:pt x="21" y="42"/>
                  </a:lnTo>
                  <a:lnTo>
                    <a:pt x="15" y="79"/>
                  </a:lnTo>
                  <a:lnTo>
                    <a:pt x="17" y="97"/>
                  </a:lnTo>
                  <a:lnTo>
                    <a:pt x="21" y="100"/>
                  </a:lnTo>
                  <a:lnTo>
                    <a:pt x="15" y="97"/>
                  </a:lnTo>
                  <a:lnTo>
                    <a:pt x="5" y="79"/>
                  </a:lnTo>
                  <a:lnTo>
                    <a:pt x="11" y="53"/>
                  </a:lnTo>
                  <a:lnTo>
                    <a:pt x="15" y="50"/>
                  </a:lnTo>
                  <a:lnTo>
                    <a:pt x="0" y="38"/>
                  </a:lnTo>
                  <a:lnTo>
                    <a:pt x="3" y="16"/>
                  </a:lnTo>
                  <a:lnTo>
                    <a:pt x="11" y="0"/>
                  </a:lnTo>
                  <a:lnTo>
                    <a:pt x="17" y="0"/>
                  </a:lnTo>
                  <a:lnTo>
                    <a:pt x="9" y="24"/>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1" name="Freeform 77"/>
            <p:cNvSpPr>
              <a:spLocks/>
            </p:cNvSpPr>
            <p:nvPr/>
          </p:nvSpPr>
          <p:spPr bwMode="auto">
            <a:xfrm>
              <a:off x="2044" y="3768"/>
              <a:ext cx="4" cy="13"/>
            </a:xfrm>
            <a:custGeom>
              <a:avLst/>
              <a:gdLst/>
              <a:ahLst/>
              <a:cxnLst>
                <a:cxn ang="0">
                  <a:pos x="23" y="4"/>
                </a:cxn>
                <a:cxn ang="0">
                  <a:pos x="14" y="16"/>
                </a:cxn>
                <a:cxn ang="0">
                  <a:pos x="20" y="44"/>
                </a:cxn>
                <a:cxn ang="0">
                  <a:pos x="8" y="71"/>
                </a:cxn>
                <a:cxn ang="0">
                  <a:pos x="0" y="77"/>
                </a:cxn>
                <a:cxn ang="0">
                  <a:pos x="14" y="44"/>
                </a:cxn>
                <a:cxn ang="0">
                  <a:pos x="8" y="18"/>
                </a:cxn>
                <a:cxn ang="0">
                  <a:pos x="14" y="0"/>
                </a:cxn>
                <a:cxn ang="0">
                  <a:pos x="20" y="0"/>
                </a:cxn>
                <a:cxn ang="0">
                  <a:pos x="23" y="4"/>
                </a:cxn>
              </a:cxnLst>
              <a:rect l="0" t="0" r="r" b="b"/>
              <a:pathLst>
                <a:path w="23" h="77">
                  <a:moveTo>
                    <a:pt x="23" y="4"/>
                  </a:moveTo>
                  <a:lnTo>
                    <a:pt x="14" y="16"/>
                  </a:lnTo>
                  <a:lnTo>
                    <a:pt x="20" y="44"/>
                  </a:lnTo>
                  <a:lnTo>
                    <a:pt x="8" y="71"/>
                  </a:lnTo>
                  <a:lnTo>
                    <a:pt x="0" y="77"/>
                  </a:lnTo>
                  <a:lnTo>
                    <a:pt x="14" y="44"/>
                  </a:lnTo>
                  <a:lnTo>
                    <a:pt x="8" y="18"/>
                  </a:lnTo>
                  <a:lnTo>
                    <a:pt x="14" y="0"/>
                  </a:lnTo>
                  <a:lnTo>
                    <a:pt x="20" y="0"/>
                  </a:lnTo>
                  <a:lnTo>
                    <a:pt x="23" y="4"/>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2" name="Freeform 78"/>
            <p:cNvSpPr>
              <a:spLocks/>
            </p:cNvSpPr>
            <p:nvPr/>
          </p:nvSpPr>
          <p:spPr bwMode="auto">
            <a:xfrm>
              <a:off x="1957" y="3770"/>
              <a:ext cx="2" cy="5"/>
            </a:xfrm>
            <a:custGeom>
              <a:avLst/>
              <a:gdLst/>
              <a:ahLst/>
              <a:cxnLst>
                <a:cxn ang="0">
                  <a:pos x="13" y="8"/>
                </a:cxn>
                <a:cxn ang="0">
                  <a:pos x="2" y="34"/>
                </a:cxn>
                <a:cxn ang="0">
                  <a:pos x="2" y="8"/>
                </a:cxn>
                <a:cxn ang="0">
                  <a:pos x="0" y="0"/>
                </a:cxn>
                <a:cxn ang="0">
                  <a:pos x="8" y="0"/>
                </a:cxn>
                <a:cxn ang="0">
                  <a:pos x="13" y="8"/>
                </a:cxn>
              </a:cxnLst>
              <a:rect l="0" t="0" r="r" b="b"/>
              <a:pathLst>
                <a:path w="13" h="34">
                  <a:moveTo>
                    <a:pt x="13" y="8"/>
                  </a:moveTo>
                  <a:lnTo>
                    <a:pt x="2" y="34"/>
                  </a:lnTo>
                  <a:lnTo>
                    <a:pt x="2" y="8"/>
                  </a:lnTo>
                  <a:lnTo>
                    <a:pt x="0" y="0"/>
                  </a:lnTo>
                  <a:lnTo>
                    <a:pt x="8" y="0"/>
                  </a:lnTo>
                  <a:lnTo>
                    <a:pt x="13" y="8"/>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3" name="Freeform 79"/>
            <p:cNvSpPr>
              <a:spLocks/>
            </p:cNvSpPr>
            <p:nvPr/>
          </p:nvSpPr>
          <p:spPr bwMode="auto">
            <a:xfrm>
              <a:off x="2100" y="3771"/>
              <a:ext cx="8" cy="14"/>
            </a:xfrm>
            <a:custGeom>
              <a:avLst/>
              <a:gdLst/>
              <a:ahLst/>
              <a:cxnLst>
                <a:cxn ang="0">
                  <a:pos x="20" y="22"/>
                </a:cxn>
                <a:cxn ang="0">
                  <a:pos x="24" y="20"/>
                </a:cxn>
                <a:cxn ang="0">
                  <a:pos x="30" y="20"/>
                </a:cxn>
                <a:cxn ang="0">
                  <a:pos x="46" y="61"/>
                </a:cxn>
                <a:cxn ang="0">
                  <a:pos x="40" y="81"/>
                </a:cxn>
                <a:cxn ang="0">
                  <a:pos x="34" y="87"/>
                </a:cxn>
                <a:cxn ang="0">
                  <a:pos x="32" y="87"/>
                </a:cxn>
                <a:cxn ang="0">
                  <a:pos x="40" y="61"/>
                </a:cxn>
                <a:cxn ang="0">
                  <a:pos x="24" y="26"/>
                </a:cxn>
                <a:cxn ang="0">
                  <a:pos x="18" y="34"/>
                </a:cxn>
                <a:cxn ang="0">
                  <a:pos x="12" y="14"/>
                </a:cxn>
                <a:cxn ang="0">
                  <a:pos x="0" y="6"/>
                </a:cxn>
                <a:cxn ang="0">
                  <a:pos x="0" y="0"/>
                </a:cxn>
                <a:cxn ang="0">
                  <a:pos x="8" y="0"/>
                </a:cxn>
                <a:cxn ang="0">
                  <a:pos x="20" y="22"/>
                </a:cxn>
              </a:cxnLst>
              <a:rect l="0" t="0" r="r" b="b"/>
              <a:pathLst>
                <a:path w="46" h="87">
                  <a:moveTo>
                    <a:pt x="20" y="22"/>
                  </a:moveTo>
                  <a:lnTo>
                    <a:pt x="24" y="20"/>
                  </a:lnTo>
                  <a:lnTo>
                    <a:pt x="30" y="20"/>
                  </a:lnTo>
                  <a:lnTo>
                    <a:pt x="46" y="61"/>
                  </a:lnTo>
                  <a:lnTo>
                    <a:pt x="40" y="81"/>
                  </a:lnTo>
                  <a:lnTo>
                    <a:pt x="34" y="87"/>
                  </a:lnTo>
                  <a:lnTo>
                    <a:pt x="32" y="87"/>
                  </a:lnTo>
                  <a:lnTo>
                    <a:pt x="40" y="61"/>
                  </a:lnTo>
                  <a:lnTo>
                    <a:pt x="24" y="26"/>
                  </a:lnTo>
                  <a:lnTo>
                    <a:pt x="18" y="34"/>
                  </a:lnTo>
                  <a:lnTo>
                    <a:pt x="12" y="14"/>
                  </a:lnTo>
                  <a:lnTo>
                    <a:pt x="0" y="6"/>
                  </a:lnTo>
                  <a:lnTo>
                    <a:pt x="0" y="0"/>
                  </a:lnTo>
                  <a:lnTo>
                    <a:pt x="8" y="0"/>
                  </a:lnTo>
                  <a:lnTo>
                    <a:pt x="20" y="22"/>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4" name="Freeform 80"/>
            <p:cNvSpPr>
              <a:spLocks/>
            </p:cNvSpPr>
            <p:nvPr/>
          </p:nvSpPr>
          <p:spPr bwMode="auto">
            <a:xfrm>
              <a:off x="2114" y="3772"/>
              <a:ext cx="6" cy="12"/>
            </a:xfrm>
            <a:custGeom>
              <a:avLst/>
              <a:gdLst/>
              <a:ahLst/>
              <a:cxnLst>
                <a:cxn ang="0">
                  <a:pos x="26" y="61"/>
                </a:cxn>
                <a:cxn ang="0">
                  <a:pos x="32" y="67"/>
                </a:cxn>
                <a:cxn ang="0">
                  <a:pos x="32" y="70"/>
                </a:cxn>
                <a:cxn ang="0">
                  <a:pos x="29" y="72"/>
                </a:cxn>
                <a:cxn ang="0">
                  <a:pos x="0" y="26"/>
                </a:cxn>
                <a:cxn ang="0">
                  <a:pos x="0" y="16"/>
                </a:cxn>
                <a:cxn ang="0">
                  <a:pos x="5" y="16"/>
                </a:cxn>
                <a:cxn ang="0">
                  <a:pos x="12" y="0"/>
                </a:cxn>
                <a:cxn ang="0">
                  <a:pos x="18" y="5"/>
                </a:cxn>
                <a:cxn ang="0">
                  <a:pos x="26" y="61"/>
                </a:cxn>
              </a:cxnLst>
              <a:rect l="0" t="0" r="r" b="b"/>
              <a:pathLst>
                <a:path w="32" h="72">
                  <a:moveTo>
                    <a:pt x="26" y="61"/>
                  </a:moveTo>
                  <a:lnTo>
                    <a:pt x="32" y="67"/>
                  </a:lnTo>
                  <a:lnTo>
                    <a:pt x="32" y="70"/>
                  </a:lnTo>
                  <a:lnTo>
                    <a:pt x="29" y="72"/>
                  </a:lnTo>
                  <a:lnTo>
                    <a:pt x="0" y="26"/>
                  </a:lnTo>
                  <a:lnTo>
                    <a:pt x="0" y="16"/>
                  </a:lnTo>
                  <a:lnTo>
                    <a:pt x="5" y="16"/>
                  </a:lnTo>
                  <a:lnTo>
                    <a:pt x="12" y="0"/>
                  </a:lnTo>
                  <a:lnTo>
                    <a:pt x="18" y="5"/>
                  </a:lnTo>
                  <a:lnTo>
                    <a:pt x="26" y="61"/>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5" name="Freeform 81"/>
            <p:cNvSpPr>
              <a:spLocks/>
            </p:cNvSpPr>
            <p:nvPr/>
          </p:nvSpPr>
          <p:spPr bwMode="auto">
            <a:xfrm>
              <a:off x="2023" y="3773"/>
              <a:ext cx="6" cy="22"/>
            </a:xfrm>
            <a:custGeom>
              <a:avLst/>
              <a:gdLst/>
              <a:ahLst/>
              <a:cxnLst>
                <a:cxn ang="0">
                  <a:pos x="22" y="38"/>
                </a:cxn>
                <a:cxn ang="0">
                  <a:pos x="40" y="64"/>
                </a:cxn>
                <a:cxn ang="0">
                  <a:pos x="16" y="99"/>
                </a:cxn>
                <a:cxn ang="0">
                  <a:pos x="2" y="132"/>
                </a:cxn>
                <a:cxn ang="0">
                  <a:pos x="0" y="135"/>
                </a:cxn>
                <a:cxn ang="0">
                  <a:pos x="0" y="109"/>
                </a:cxn>
                <a:cxn ang="0">
                  <a:pos x="31" y="64"/>
                </a:cxn>
                <a:cxn ang="0">
                  <a:pos x="14" y="44"/>
                </a:cxn>
                <a:cxn ang="0">
                  <a:pos x="31" y="0"/>
                </a:cxn>
                <a:cxn ang="0">
                  <a:pos x="36" y="0"/>
                </a:cxn>
                <a:cxn ang="0">
                  <a:pos x="22" y="38"/>
                </a:cxn>
              </a:cxnLst>
              <a:rect l="0" t="0" r="r" b="b"/>
              <a:pathLst>
                <a:path w="40" h="135">
                  <a:moveTo>
                    <a:pt x="22" y="38"/>
                  </a:moveTo>
                  <a:lnTo>
                    <a:pt x="40" y="64"/>
                  </a:lnTo>
                  <a:lnTo>
                    <a:pt x="16" y="99"/>
                  </a:lnTo>
                  <a:lnTo>
                    <a:pt x="2" y="132"/>
                  </a:lnTo>
                  <a:lnTo>
                    <a:pt x="0" y="135"/>
                  </a:lnTo>
                  <a:lnTo>
                    <a:pt x="0" y="109"/>
                  </a:lnTo>
                  <a:lnTo>
                    <a:pt x="31" y="64"/>
                  </a:lnTo>
                  <a:lnTo>
                    <a:pt x="14" y="44"/>
                  </a:lnTo>
                  <a:lnTo>
                    <a:pt x="31" y="0"/>
                  </a:lnTo>
                  <a:lnTo>
                    <a:pt x="36" y="0"/>
                  </a:lnTo>
                  <a:lnTo>
                    <a:pt x="22" y="38"/>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6" name="Freeform 82"/>
            <p:cNvSpPr>
              <a:spLocks/>
            </p:cNvSpPr>
            <p:nvPr/>
          </p:nvSpPr>
          <p:spPr bwMode="auto">
            <a:xfrm>
              <a:off x="1917" y="3773"/>
              <a:ext cx="3" cy="13"/>
            </a:xfrm>
            <a:custGeom>
              <a:avLst/>
              <a:gdLst/>
              <a:ahLst/>
              <a:cxnLst>
                <a:cxn ang="0">
                  <a:pos x="12" y="65"/>
                </a:cxn>
                <a:cxn ang="0">
                  <a:pos x="18" y="71"/>
                </a:cxn>
                <a:cxn ang="0">
                  <a:pos x="18" y="77"/>
                </a:cxn>
                <a:cxn ang="0">
                  <a:pos x="0" y="45"/>
                </a:cxn>
                <a:cxn ang="0">
                  <a:pos x="0" y="0"/>
                </a:cxn>
                <a:cxn ang="0">
                  <a:pos x="3" y="0"/>
                </a:cxn>
                <a:cxn ang="0">
                  <a:pos x="12" y="65"/>
                </a:cxn>
              </a:cxnLst>
              <a:rect l="0" t="0" r="r" b="b"/>
              <a:pathLst>
                <a:path w="18" h="77">
                  <a:moveTo>
                    <a:pt x="12" y="65"/>
                  </a:moveTo>
                  <a:lnTo>
                    <a:pt x="18" y="71"/>
                  </a:lnTo>
                  <a:lnTo>
                    <a:pt x="18" y="77"/>
                  </a:lnTo>
                  <a:lnTo>
                    <a:pt x="0" y="45"/>
                  </a:lnTo>
                  <a:lnTo>
                    <a:pt x="0" y="0"/>
                  </a:lnTo>
                  <a:lnTo>
                    <a:pt x="3" y="0"/>
                  </a:lnTo>
                  <a:lnTo>
                    <a:pt x="12" y="65"/>
                  </a:lnTo>
                  <a:close/>
                </a:path>
              </a:pathLst>
            </a:custGeom>
            <a:solidFill>
              <a:srgbClr val="724B2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7" name="Freeform 83"/>
            <p:cNvSpPr>
              <a:spLocks/>
            </p:cNvSpPr>
            <p:nvPr/>
          </p:nvSpPr>
          <p:spPr bwMode="auto">
            <a:xfrm>
              <a:off x="2001" y="3775"/>
              <a:ext cx="1" cy="12"/>
            </a:xfrm>
            <a:custGeom>
              <a:avLst/>
              <a:gdLst/>
              <a:ahLst/>
              <a:cxnLst>
                <a:cxn ang="0">
                  <a:pos x="4" y="67"/>
                </a:cxn>
                <a:cxn ang="0">
                  <a:pos x="0" y="70"/>
                </a:cxn>
                <a:cxn ang="0">
                  <a:pos x="4" y="0"/>
                </a:cxn>
                <a:cxn ang="0">
                  <a:pos x="10" y="6"/>
                </a:cxn>
                <a:cxn ang="0">
                  <a:pos x="4" y="67"/>
                </a:cxn>
              </a:cxnLst>
              <a:rect l="0" t="0" r="r" b="b"/>
              <a:pathLst>
                <a:path w="10" h="70">
                  <a:moveTo>
                    <a:pt x="4" y="67"/>
                  </a:moveTo>
                  <a:lnTo>
                    <a:pt x="0" y="70"/>
                  </a:lnTo>
                  <a:lnTo>
                    <a:pt x="4" y="0"/>
                  </a:lnTo>
                  <a:lnTo>
                    <a:pt x="10" y="6"/>
                  </a:lnTo>
                  <a:lnTo>
                    <a:pt x="4" y="67"/>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8" name="Freeform 84"/>
            <p:cNvSpPr>
              <a:spLocks/>
            </p:cNvSpPr>
            <p:nvPr/>
          </p:nvSpPr>
          <p:spPr bwMode="auto">
            <a:xfrm>
              <a:off x="1945" y="3776"/>
              <a:ext cx="1" cy="11"/>
            </a:xfrm>
            <a:custGeom>
              <a:avLst/>
              <a:gdLst/>
              <a:ahLst/>
              <a:cxnLst>
                <a:cxn ang="0">
                  <a:pos x="8" y="67"/>
                </a:cxn>
                <a:cxn ang="0">
                  <a:pos x="0" y="0"/>
                </a:cxn>
                <a:cxn ang="0">
                  <a:pos x="4" y="0"/>
                </a:cxn>
                <a:cxn ang="0">
                  <a:pos x="8" y="67"/>
                </a:cxn>
              </a:cxnLst>
              <a:rect l="0" t="0" r="r" b="b"/>
              <a:pathLst>
                <a:path w="8" h="67">
                  <a:moveTo>
                    <a:pt x="8" y="67"/>
                  </a:moveTo>
                  <a:lnTo>
                    <a:pt x="0" y="0"/>
                  </a:lnTo>
                  <a:lnTo>
                    <a:pt x="4" y="0"/>
                  </a:lnTo>
                  <a:lnTo>
                    <a:pt x="8" y="67"/>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9" name="Freeform 85"/>
            <p:cNvSpPr>
              <a:spLocks/>
            </p:cNvSpPr>
            <p:nvPr/>
          </p:nvSpPr>
          <p:spPr bwMode="auto">
            <a:xfrm>
              <a:off x="1982" y="3776"/>
              <a:ext cx="2" cy="9"/>
            </a:xfrm>
            <a:custGeom>
              <a:avLst/>
              <a:gdLst/>
              <a:ahLst/>
              <a:cxnLst>
                <a:cxn ang="0">
                  <a:pos x="17" y="31"/>
                </a:cxn>
                <a:cxn ang="0">
                  <a:pos x="8" y="44"/>
                </a:cxn>
                <a:cxn ang="0">
                  <a:pos x="8" y="55"/>
                </a:cxn>
                <a:cxn ang="0">
                  <a:pos x="5" y="46"/>
                </a:cxn>
                <a:cxn ang="0">
                  <a:pos x="14" y="14"/>
                </a:cxn>
                <a:cxn ang="0">
                  <a:pos x="0" y="0"/>
                </a:cxn>
                <a:cxn ang="0">
                  <a:pos x="17" y="8"/>
                </a:cxn>
                <a:cxn ang="0">
                  <a:pos x="17" y="31"/>
                </a:cxn>
              </a:cxnLst>
              <a:rect l="0" t="0" r="r" b="b"/>
              <a:pathLst>
                <a:path w="17" h="55">
                  <a:moveTo>
                    <a:pt x="17" y="31"/>
                  </a:moveTo>
                  <a:lnTo>
                    <a:pt x="8" y="44"/>
                  </a:lnTo>
                  <a:lnTo>
                    <a:pt x="8" y="55"/>
                  </a:lnTo>
                  <a:lnTo>
                    <a:pt x="5" y="46"/>
                  </a:lnTo>
                  <a:lnTo>
                    <a:pt x="14" y="14"/>
                  </a:lnTo>
                  <a:lnTo>
                    <a:pt x="0" y="0"/>
                  </a:lnTo>
                  <a:lnTo>
                    <a:pt x="17" y="8"/>
                  </a:lnTo>
                  <a:lnTo>
                    <a:pt x="17" y="31"/>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0" name="Freeform 86"/>
            <p:cNvSpPr>
              <a:spLocks/>
            </p:cNvSpPr>
            <p:nvPr/>
          </p:nvSpPr>
          <p:spPr bwMode="auto">
            <a:xfrm>
              <a:off x="1992" y="3776"/>
              <a:ext cx="3" cy="8"/>
            </a:xfrm>
            <a:custGeom>
              <a:avLst/>
              <a:gdLst/>
              <a:ahLst/>
              <a:cxnLst>
                <a:cxn ang="0">
                  <a:pos x="12" y="49"/>
                </a:cxn>
                <a:cxn ang="0">
                  <a:pos x="6" y="49"/>
                </a:cxn>
                <a:cxn ang="0">
                  <a:pos x="14" y="31"/>
                </a:cxn>
                <a:cxn ang="0">
                  <a:pos x="8" y="14"/>
                </a:cxn>
                <a:cxn ang="0">
                  <a:pos x="0" y="8"/>
                </a:cxn>
                <a:cxn ang="0">
                  <a:pos x="2" y="0"/>
                </a:cxn>
                <a:cxn ang="0">
                  <a:pos x="20" y="23"/>
                </a:cxn>
                <a:cxn ang="0">
                  <a:pos x="12" y="49"/>
                </a:cxn>
              </a:cxnLst>
              <a:rect l="0" t="0" r="r" b="b"/>
              <a:pathLst>
                <a:path w="20" h="49">
                  <a:moveTo>
                    <a:pt x="12" y="49"/>
                  </a:moveTo>
                  <a:lnTo>
                    <a:pt x="6" y="49"/>
                  </a:lnTo>
                  <a:lnTo>
                    <a:pt x="14" y="31"/>
                  </a:lnTo>
                  <a:lnTo>
                    <a:pt x="8" y="14"/>
                  </a:lnTo>
                  <a:lnTo>
                    <a:pt x="0" y="8"/>
                  </a:lnTo>
                  <a:lnTo>
                    <a:pt x="2" y="0"/>
                  </a:lnTo>
                  <a:lnTo>
                    <a:pt x="20" y="23"/>
                  </a:lnTo>
                  <a:lnTo>
                    <a:pt x="12" y="49"/>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1" name="Freeform 87"/>
            <p:cNvSpPr>
              <a:spLocks/>
            </p:cNvSpPr>
            <p:nvPr/>
          </p:nvSpPr>
          <p:spPr bwMode="auto">
            <a:xfrm>
              <a:off x="2014" y="3777"/>
              <a:ext cx="5" cy="16"/>
            </a:xfrm>
            <a:custGeom>
              <a:avLst/>
              <a:gdLst/>
              <a:ahLst/>
              <a:cxnLst>
                <a:cxn ang="0">
                  <a:pos x="20" y="44"/>
                </a:cxn>
                <a:cxn ang="0">
                  <a:pos x="18" y="68"/>
                </a:cxn>
                <a:cxn ang="0">
                  <a:pos x="0" y="100"/>
                </a:cxn>
                <a:cxn ang="0">
                  <a:pos x="0" y="89"/>
                </a:cxn>
                <a:cxn ang="0">
                  <a:pos x="14" y="62"/>
                </a:cxn>
                <a:cxn ang="0">
                  <a:pos x="9" y="53"/>
                </a:cxn>
                <a:cxn ang="0">
                  <a:pos x="6" y="50"/>
                </a:cxn>
                <a:cxn ang="0">
                  <a:pos x="20" y="30"/>
                </a:cxn>
                <a:cxn ang="0">
                  <a:pos x="24" y="0"/>
                </a:cxn>
                <a:cxn ang="0">
                  <a:pos x="30" y="0"/>
                </a:cxn>
                <a:cxn ang="0">
                  <a:pos x="20" y="44"/>
                </a:cxn>
              </a:cxnLst>
              <a:rect l="0" t="0" r="r" b="b"/>
              <a:pathLst>
                <a:path w="30" h="100">
                  <a:moveTo>
                    <a:pt x="20" y="44"/>
                  </a:moveTo>
                  <a:lnTo>
                    <a:pt x="18" y="68"/>
                  </a:lnTo>
                  <a:lnTo>
                    <a:pt x="0" y="100"/>
                  </a:lnTo>
                  <a:lnTo>
                    <a:pt x="0" y="89"/>
                  </a:lnTo>
                  <a:lnTo>
                    <a:pt x="14" y="62"/>
                  </a:lnTo>
                  <a:lnTo>
                    <a:pt x="9" y="53"/>
                  </a:lnTo>
                  <a:lnTo>
                    <a:pt x="6" y="50"/>
                  </a:lnTo>
                  <a:lnTo>
                    <a:pt x="20" y="30"/>
                  </a:lnTo>
                  <a:lnTo>
                    <a:pt x="24" y="0"/>
                  </a:lnTo>
                  <a:lnTo>
                    <a:pt x="30" y="0"/>
                  </a:lnTo>
                  <a:lnTo>
                    <a:pt x="20" y="44"/>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2" name="Freeform 88"/>
            <p:cNvSpPr>
              <a:spLocks/>
            </p:cNvSpPr>
            <p:nvPr/>
          </p:nvSpPr>
          <p:spPr bwMode="auto">
            <a:xfrm>
              <a:off x="1963" y="3777"/>
              <a:ext cx="1" cy="8"/>
            </a:xfrm>
            <a:custGeom>
              <a:avLst/>
              <a:gdLst/>
              <a:ahLst/>
              <a:cxnLst>
                <a:cxn ang="0">
                  <a:pos x="8" y="23"/>
                </a:cxn>
                <a:cxn ang="0">
                  <a:pos x="2" y="36"/>
                </a:cxn>
                <a:cxn ang="0">
                  <a:pos x="2" y="44"/>
                </a:cxn>
                <a:cxn ang="0">
                  <a:pos x="0" y="44"/>
                </a:cxn>
                <a:cxn ang="0">
                  <a:pos x="6" y="0"/>
                </a:cxn>
                <a:cxn ang="0">
                  <a:pos x="8" y="0"/>
                </a:cxn>
                <a:cxn ang="0">
                  <a:pos x="8" y="23"/>
                </a:cxn>
              </a:cxnLst>
              <a:rect l="0" t="0" r="r" b="b"/>
              <a:pathLst>
                <a:path w="8" h="44">
                  <a:moveTo>
                    <a:pt x="8" y="23"/>
                  </a:moveTo>
                  <a:lnTo>
                    <a:pt x="2" y="36"/>
                  </a:lnTo>
                  <a:lnTo>
                    <a:pt x="2" y="44"/>
                  </a:lnTo>
                  <a:lnTo>
                    <a:pt x="0" y="44"/>
                  </a:lnTo>
                  <a:lnTo>
                    <a:pt x="6" y="0"/>
                  </a:lnTo>
                  <a:lnTo>
                    <a:pt x="8" y="0"/>
                  </a:lnTo>
                  <a:lnTo>
                    <a:pt x="8" y="23"/>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3" name="Freeform 89"/>
            <p:cNvSpPr>
              <a:spLocks/>
            </p:cNvSpPr>
            <p:nvPr/>
          </p:nvSpPr>
          <p:spPr bwMode="auto">
            <a:xfrm>
              <a:off x="1922" y="3778"/>
              <a:ext cx="12" cy="14"/>
            </a:xfrm>
            <a:custGeom>
              <a:avLst/>
              <a:gdLst/>
              <a:ahLst/>
              <a:cxnLst>
                <a:cxn ang="0">
                  <a:pos x="18" y="21"/>
                </a:cxn>
                <a:cxn ang="0">
                  <a:pos x="24" y="71"/>
                </a:cxn>
                <a:cxn ang="0">
                  <a:pos x="30" y="77"/>
                </a:cxn>
                <a:cxn ang="0">
                  <a:pos x="41" y="47"/>
                </a:cxn>
                <a:cxn ang="0">
                  <a:pos x="41" y="44"/>
                </a:cxn>
                <a:cxn ang="0">
                  <a:pos x="47" y="44"/>
                </a:cxn>
                <a:cxn ang="0">
                  <a:pos x="62" y="77"/>
                </a:cxn>
                <a:cxn ang="0">
                  <a:pos x="68" y="83"/>
                </a:cxn>
                <a:cxn ang="0">
                  <a:pos x="64" y="85"/>
                </a:cxn>
                <a:cxn ang="0">
                  <a:pos x="44" y="56"/>
                </a:cxn>
                <a:cxn ang="0">
                  <a:pos x="33" y="83"/>
                </a:cxn>
                <a:cxn ang="0">
                  <a:pos x="30" y="85"/>
                </a:cxn>
                <a:cxn ang="0">
                  <a:pos x="15" y="67"/>
                </a:cxn>
                <a:cxn ang="0">
                  <a:pos x="3" y="44"/>
                </a:cxn>
                <a:cxn ang="0">
                  <a:pos x="0" y="0"/>
                </a:cxn>
                <a:cxn ang="0">
                  <a:pos x="15" y="21"/>
                </a:cxn>
                <a:cxn ang="0">
                  <a:pos x="18" y="21"/>
                </a:cxn>
              </a:cxnLst>
              <a:rect l="0" t="0" r="r" b="b"/>
              <a:pathLst>
                <a:path w="68" h="85">
                  <a:moveTo>
                    <a:pt x="18" y="21"/>
                  </a:moveTo>
                  <a:lnTo>
                    <a:pt x="24" y="71"/>
                  </a:lnTo>
                  <a:lnTo>
                    <a:pt x="30" y="77"/>
                  </a:lnTo>
                  <a:lnTo>
                    <a:pt x="41" y="47"/>
                  </a:lnTo>
                  <a:lnTo>
                    <a:pt x="41" y="44"/>
                  </a:lnTo>
                  <a:lnTo>
                    <a:pt x="47" y="44"/>
                  </a:lnTo>
                  <a:lnTo>
                    <a:pt x="62" y="77"/>
                  </a:lnTo>
                  <a:lnTo>
                    <a:pt x="68" y="83"/>
                  </a:lnTo>
                  <a:lnTo>
                    <a:pt x="64" y="85"/>
                  </a:lnTo>
                  <a:lnTo>
                    <a:pt x="44" y="56"/>
                  </a:lnTo>
                  <a:lnTo>
                    <a:pt x="33" y="83"/>
                  </a:lnTo>
                  <a:lnTo>
                    <a:pt x="30" y="85"/>
                  </a:lnTo>
                  <a:lnTo>
                    <a:pt x="15" y="67"/>
                  </a:lnTo>
                  <a:lnTo>
                    <a:pt x="3" y="44"/>
                  </a:lnTo>
                  <a:lnTo>
                    <a:pt x="0" y="0"/>
                  </a:lnTo>
                  <a:lnTo>
                    <a:pt x="15" y="21"/>
                  </a:lnTo>
                  <a:lnTo>
                    <a:pt x="18" y="21"/>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4" name="Freeform 90"/>
            <p:cNvSpPr>
              <a:spLocks/>
            </p:cNvSpPr>
            <p:nvPr/>
          </p:nvSpPr>
          <p:spPr bwMode="auto">
            <a:xfrm>
              <a:off x="1970" y="3778"/>
              <a:ext cx="3" cy="9"/>
            </a:xfrm>
            <a:custGeom>
              <a:avLst/>
              <a:gdLst/>
              <a:ahLst/>
              <a:cxnLst>
                <a:cxn ang="0">
                  <a:pos x="12" y="50"/>
                </a:cxn>
                <a:cxn ang="0">
                  <a:pos x="8" y="12"/>
                </a:cxn>
                <a:cxn ang="0">
                  <a:pos x="6" y="12"/>
                </a:cxn>
                <a:cxn ang="0">
                  <a:pos x="0" y="6"/>
                </a:cxn>
                <a:cxn ang="0">
                  <a:pos x="6" y="0"/>
                </a:cxn>
                <a:cxn ang="0">
                  <a:pos x="18" y="12"/>
                </a:cxn>
                <a:cxn ang="0">
                  <a:pos x="12" y="50"/>
                </a:cxn>
              </a:cxnLst>
              <a:rect l="0" t="0" r="r" b="b"/>
              <a:pathLst>
                <a:path w="18" h="50">
                  <a:moveTo>
                    <a:pt x="12" y="50"/>
                  </a:moveTo>
                  <a:lnTo>
                    <a:pt x="8" y="12"/>
                  </a:lnTo>
                  <a:lnTo>
                    <a:pt x="6" y="12"/>
                  </a:lnTo>
                  <a:lnTo>
                    <a:pt x="0" y="6"/>
                  </a:lnTo>
                  <a:lnTo>
                    <a:pt x="6" y="0"/>
                  </a:lnTo>
                  <a:lnTo>
                    <a:pt x="18" y="12"/>
                  </a:lnTo>
                  <a:lnTo>
                    <a:pt x="12" y="50"/>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5" name="Freeform 91"/>
            <p:cNvSpPr>
              <a:spLocks/>
            </p:cNvSpPr>
            <p:nvPr/>
          </p:nvSpPr>
          <p:spPr bwMode="auto">
            <a:xfrm>
              <a:off x="2081" y="3778"/>
              <a:ext cx="4" cy="9"/>
            </a:xfrm>
            <a:custGeom>
              <a:avLst/>
              <a:gdLst/>
              <a:ahLst/>
              <a:cxnLst>
                <a:cxn ang="0">
                  <a:pos x="24" y="15"/>
                </a:cxn>
                <a:cxn ang="0">
                  <a:pos x="18" y="41"/>
                </a:cxn>
                <a:cxn ang="0">
                  <a:pos x="18" y="50"/>
                </a:cxn>
                <a:cxn ang="0">
                  <a:pos x="16" y="12"/>
                </a:cxn>
                <a:cxn ang="0">
                  <a:pos x="0" y="6"/>
                </a:cxn>
                <a:cxn ang="0">
                  <a:pos x="0" y="0"/>
                </a:cxn>
                <a:cxn ang="0">
                  <a:pos x="18" y="4"/>
                </a:cxn>
                <a:cxn ang="0">
                  <a:pos x="24" y="15"/>
                </a:cxn>
              </a:cxnLst>
              <a:rect l="0" t="0" r="r" b="b"/>
              <a:pathLst>
                <a:path w="24" h="50">
                  <a:moveTo>
                    <a:pt x="24" y="15"/>
                  </a:moveTo>
                  <a:lnTo>
                    <a:pt x="18" y="41"/>
                  </a:lnTo>
                  <a:lnTo>
                    <a:pt x="18" y="50"/>
                  </a:lnTo>
                  <a:lnTo>
                    <a:pt x="16" y="12"/>
                  </a:lnTo>
                  <a:lnTo>
                    <a:pt x="0" y="6"/>
                  </a:lnTo>
                  <a:lnTo>
                    <a:pt x="0" y="0"/>
                  </a:lnTo>
                  <a:lnTo>
                    <a:pt x="18" y="4"/>
                  </a:lnTo>
                  <a:lnTo>
                    <a:pt x="24" y="15"/>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6" name="Freeform 92"/>
            <p:cNvSpPr>
              <a:spLocks/>
            </p:cNvSpPr>
            <p:nvPr/>
          </p:nvSpPr>
          <p:spPr bwMode="auto">
            <a:xfrm>
              <a:off x="1952" y="3779"/>
              <a:ext cx="7" cy="15"/>
            </a:xfrm>
            <a:custGeom>
              <a:avLst/>
              <a:gdLst/>
              <a:ahLst/>
              <a:cxnLst>
                <a:cxn ang="0">
                  <a:pos x="43" y="2"/>
                </a:cxn>
                <a:cxn ang="0">
                  <a:pos x="14" y="37"/>
                </a:cxn>
                <a:cxn ang="0">
                  <a:pos x="14" y="73"/>
                </a:cxn>
                <a:cxn ang="0">
                  <a:pos x="6" y="87"/>
                </a:cxn>
                <a:cxn ang="0">
                  <a:pos x="6" y="89"/>
                </a:cxn>
                <a:cxn ang="0">
                  <a:pos x="0" y="89"/>
                </a:cxn>
                <a:cxn ang="0">
                  <a:pos x="12" y="67"/>
                </a:cxn>
                <a:cxn ang="0">
                  <a:pos x="12" y="49"/>
                </a:cxn>
                <a:cxn ang="0">
                  <a:pos x="6" y="43"/>
                </a:cxn>
                <a:cxn ang="0">
                  <a:pos x="14" y="23"/>
                </a:cxn>
                <a:cxn ang="0">
                  <a:pos x="38" y="0"/>
                </a:cxn>
                <a:cxn ang="0">
                  <a:pos x="41" y="0"/>
                </a:cxn>
                <a:cxn ang="0">
                  <a:pos x="43" y="2"/>
                </a:cxn>
              </a:cxnLst>
              <a:rect l="0" t="0" r="r" b="b"/>
              <a:pathLst>
                <a:path w="43" h="89">
                  <a:moveTo>
                    <a:pt x="43" y="2"/>
                  </a:moveTo>
                  <a:lnTo>
                    <a:pt x="14" y="37"/>
                  </a:lnTo>
                  <a:lnTo>
                    <a:pt x="14" y="73"/>
                  </a:lnTo>
                  <a:lnTo>
                    <a:pt x="6" y="87"/>
                  </a:lnTo>
                  <a:lnTo>
                    <a:pt x="6" y="89"/>
                  </a:lnTo>
                  <a:lnTo>
                    <a:pt x="0" y="89"/>
                  </a:lnTo>
                  <a:lnTo>
                    <a:pt x="12" y="67"/>
                  </a:lnTo>
                  <a:lnTo>
                    <a:pt x="12" y="49"/>
                  </a:lnTo>
                  <a:lnTo>
                    <a:pt x="6" y="43"/>
                  </a:lnTo>
                  <a:lnTo>
                    <a:pt x="14" y="23"/>
                  </a:lnTo>
                  <a:lnTo>
                    <a:pt x="38" y="0"/>
                  </a:lnTo>
                  <a:lnTo>
                    <a:pt x="41" y="0"/>
                  </a:lnTo>
                  <a:lnTo>
                    <a:pt x="43" y="2"/>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7" name="Freeform 93"/>
            <p:cNvSpPr>
              <a:spLocks/>
            </p:cNvSpPr>
            <p:nvPr/>
          </p:nvSpPr>
          <p:spPr bwMode="auto">
            <a:xfrm>
              <a:off x="2031" y="3779"/>
              <a:ext cx="9" cy="17"/>
            </a:xfrm>
            <a:custGeom>
              <a:avLst/>
              <a:gdLst/>
              <a:ahLst/>
              <a:cxnLst>
                <a:cxn ang="0">
                  <a:pos x="28" y="38"/>
                </a:cxn>
                <a:cxn ang="0">
                  <a:pos x="35" y="44"/>
                </a:cxn>
                <a:cxn ang="0">
                  <a:pos x="35" y="55"/>
                </a:cxn>
                <a:cxn ang="0">
                  <a:pos x="9" y="91"/>
                </a:cxn>
                <a:cxn ang="0">
                  <a:pos x="0" y="100"/>
                </a:cxn>
                <a:cxn ang="0">
                  <a:pos x="15" y="67"/>
                </a:cxn>
                <a:cxn ang="0">
                  <a:pos x="28" y="55"/>
                </a:cxn>
                <a:cxn ang="0">
                  <a:pos x="15" y="38"/>
                </a:cxn>
                <a:cxn ang="0">
                  <a:pos x="50" y="0"/>
                </a:cxn>
                <a:cxn ang="0">
                  <a:pos x="54" y="3"/>
                </a:cxn>
                <a:cxn ang="0">
                  <a:pos x="28" y="38"/>
                </a:cxn>
              </a:cxnLst>
              <a:rect l="0" t="0" r="r" b="b"/>
              <a:pathLst>
                <a:path w="54" h="100">
                  <a:moveTo>
                    <a:pt x="28" y="38"/>
                  </a:moveTo>
                  <a:lnTo>
                    <a:pt x="35" y="44"/>
                  </a:lnTo>
                  <a:lnTo>
                    <a:pt x="35" y="55"/>
                  </a:lnTo>
                  <a:lnTo>
                    <a:pt x="9" y="91"/>
                  </a:lnTo>
                  <a:lnTo>
                    <a:pt x="0" y="100"/>
                  </a:lnTo>
                  <a:lnTo>
                    <a:pt x="15" y="67"/>
                  </a:lnTo>
                  <a:lnTo>
                    <a:pt x="28" y="55"/>
                  </a:lnTo>
                  <a:lnTo>
                    <a:pt x="15" y="38"/>
                  </a:lnTo>
                  <a:lnTo>
                    <a:pt x="50" y="0"/>
                  </a:lnTo>
                  <a:lnTo>
                    <a:pt x="54" y="3"/>
                  </a:lnTo>
                  <a:lnTo>
                    <a:pt x="28" y="38"/>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8" name="Freeform 94"/>
            <p:cNvSpPr>
              <a:spLocks/>
            </p:cNvSpPr>
            <p:nvPr/>
          </p:nvSpPr>
          <p:spPr bwMode="auto">
            <a:xfrm>
              <a:off x="2090" y="3781"/>
              <a:ext cx="8" cy="15"/>
            </a:xfrm>
            <a:custGeom>
              <a:avLst/>
              <a:gdLst/>
              <a:ahLst/>
              <a:cxnLst>
                <a:cxn ang="0">
                  <a:pos x="26" y="44"/>
                </a:cxn>
                <a:cxn ang="0">
                  <a:pos x="26" y="62"/>
                </a:cxn>
                <a:cxn ang="0">
                  <a:pos x="47" y="68"/>
                </a:cxn>
                <a:cxn ang="0">
                  <a:pos x="47" y="82"/>
                </a:cxn>
                <a:cxn ang="0">
                  <a:pos x="39" y="91"/>
                </a:cxn>
                <a:cxn ang="0">
                  <a:pos x="39" y="70"/>
                </a:cxn>
                <a:cxn ang="0">
                  <a:pos x="21" y="68"/>
                </a:cxn>
                <a:cxn ang="0">
                  <a:pos x="18" y="38"/>
                </a:cxn>
                <a:cxn ang="0">
                  <a:pos x="0" y="6"/>
                </a:cxn>
                <a:cxn ang="0">
                  <a:pos x="3" y="0"/>
                </a:cxn>
                <a:cxn ang="0">
                  <a:pos x="15" y="20"/>
                </a:cxn>
                <a:cxn ang="0">
                  <a:pos x="26" y="44"/>
                </a:cxn>
              </a:cxnLst>
              <a:rect l="0" t="0" r="r" b="b"/>
              <a:pathLst>
                <a:path w="47" h="91">
                  <a:moveTo>
                    <a:pt x="26" y="44"/>
                  </a:moveTo>
                  <a:lnTo>
                    <a:pt x="26" y="62"/>
                  </a:lnTo>
                  <a:lnTo>
                    <a:pt x="47" y="68"/>
                  </a:lnTo>
                  <a:lnTo>
                    <a:pt x="47" y="82"/>
                  </a:lnTo>
                  <a:lnTo>
                    <a:pt x="39" y="91"/>
                  </a:lnTo>
                  <a:lnTo>
                    <a:pt x="39" y="70"/>
                  </a:lnTo>
                  <a:lnTo>
                    <a:pt x="21" y="68"/>
                  </a:lnTo>
                  <a:lnTo>
                    <a:pt x="18" y="38"/>
                  </a:lnTo>
                  <a:lnTo>
                    <a:pt x="0" y="6"/>
                  </a:lnTo>
                  <a:lnTo>
                    <a:pt x="3" y="0"/>
                  </a:lnTo>
                  <a:lnTo>
                    <a:pt x="15" y="20"/>
                  </a:lnTo>
                  <a:lnTo>
                    <a:pt x="26" y="44"/>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9" name="Freeform 95"/>
            <p:cNvSpPr>
              <a:spLocks/>
            </p:cNvSpPr>
            <p:nvPr/>
          </p:nvSpPr>
          <p:spPr bwMode="auto">
            <a:xfrm>
              <a:off x="2113" y="3781"/>
              <a:ext cx="4" cy="14"/>
            </a:xfrm>
            <a:custGeom>
              <a:avLst/>
              <a:gdLst/>
              <a:ahLst/>
              <a:cxnLst>
                <a:cxn ang="0">
                  <a:pos x="24" y="26"/>
                </a:cxn>
                <a:cxn ang="0">
                  <a:pos x="20" y="73"/>
                </a:cxn>
                <a:cxn ang="0">
                  <a:pos x="18" y="73"/>
                </a:cxn>
                <a:cxn ang="0">
                  <a:pos x="14" y="56"/>
                </a:cxn>
                <a:cxn ang="0">
                  <a:pos x="11" y="52"/>
                </a:cxn>
                <a:cxn ang="0">
                  <a:pos x="8" y="85"/>
                </a:cxn>
                <a:cxn ang="0">
                  <a:pos x="6" y="88"/>
                </a:cxn>
                <a:cxn ang="0">
                  <a:pos x="0" y="68"/>
                </a:cxn>
                <a:cxn ang="0">
                  <a:pos x="0" y="56"/>
                </a:cxn>
                <a:cxn ang="0">
                  <a:pos x="14" y="50"/>
                </a:cxn>
                <a:cxn ang="0">
                  <a:pos x="11" y="46"/>
                </a:cxn>
                <a:cxn ang="0">
                  <a:pos x="18" y="32"/>
                </a:cxn>
                <a:cxn ang="0">
                  <a:pos x="2" y="12"/>
                </a:cxn>
                <a:cxn ang="0">
                  <a:pos x="6" y="0"/>
                </a:cxn>
                <a:cxn ang="0">
                  <a:pos x="11" y="0"/>
                </a:cxn>
                <a:cxn ang="0">
                  <a:pos x="24" y="26"/>
                </a:cxn>
              </a:cxnLst>
              <a:rect l="0" t="0" r="r" b="b"/>
              <a:pathLst>
                <a:path w="24" h="88">
                  <a:moveTo>
                    <a:pt x="24" y="26"/>
                  </a:moveTo>
                  <a:lnTo>
                    <a:pt x="20" y="73"/>
                  </a:lnTo>
                  <a:lnTo>
                    <a:pt x="18" y="73"/>
                  </a:lnTo>
                  <a:lnTo>
                    <a:pt x="14" y="56"/>
                  </a:lnTo>
                  <a:lnTo>
                    <a:pt x="11" y="52"/>
                  </a:lnTo>
                  <a:lnTo>
                    <a:pt x="8" y="85"/>
                  </a:lnTo>
                  <a:lnTo>
                    <a:pt x="6" y="88"/>
                  </a:lnTo>
                  <a:lnTo>
                    <a:pt x="0" y="68"/>
                  </a:lnTo>
                  <a:lnTo>
                    <a:pt x="0" y="56"/>
                  </a:lnTo>
                  <a:lnTo>
                    <a:pt x="14" y="50"/>
                  </a:lnTo>
                  <a:lnTo>
                    <a:pt x="11" y="46"/>
                  </a:lnTo>
                  <a:lnTo>
                    <a:pt x="18" y="32"/>
                  </a:lnTo>
                  <a:lnTo>
                    <a:pt x="2" y="12"/>
                  </a:lnTo>
                  <a:lnTo>
                    <a:pt x="6" y="0"/>
                  </a:lnTo>
                  <a:lnTo>
                    <a:pt x="11" y="0"/>
                  </a:lnTo>
                  <a:lnTo>
                    <a:pt x="24" y="26"/>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0" name="Freeform 96"/>
            <p:cNvSpPr>
              <a:spLocks/>
            </p:cNvSpPr>
            <p:nvPr/>
          </p:nvSpPr>
          <p:spPr bwMode="auto">
            <a:xfrm>
              <a:off x="2100" y="3781"/>
              <a:ext cx="3" cy="16"/>
            </a:xfrm>
            <a:custGeom>
              <a:avLst/>
              <a:gdLst/>
              <a:ahLst/>
              <a:cxnLst>
                <a:cxn ang="0">
                  <a:pos x="18" y="66"/>
                </a:cxn>
                <a:cxn ang="0">
                  <a:pos x="6" y="98"/>
                </a:cxn>
                <a:cxn ang="0">
                  <a:pos x="6" y="48"/>
                </a:cxn>
                <a:cxn ang="0">
                  <a:pos x="0" y="15"/>
                </a:cxn>
                <a:cxn ang="0">
                  <a:pos x="3" y="0"/>
                </a:cxn>
                <a:cxn ang="0">
                  <a:pos x="12" y="42"/>
                </a:cxn>
                <a:cxn ang="0">
                  <a:pos x="18" y="66"/>
                </a:cxn>
              </a:cxnLst>
              <a:rect l="0" t="0" r="r" b="b"/>
              <a:pathLst>
                <a:path w="18" h="98">
                  <a:moveTo>
                    <a:pt x="18" y="66"/>
                  </a:moveTo>
                  <a:lnTo>
                    <a:pt x="6" y="98"/>
                  </a:lnTo>
                  <a:lnTo>
                    <a:pt x="6" y="48"/>
                  </a:lnTo>
                  <a:lnTo>
                    <a:pt x="0" y="15"/>
                  </a:lnTo>
                  <a:lnTo>
                    <a:pt x="3" y="0"/>
                  </a:lnTo>
                  <a:lnTo>
                    <a:pt x="12" y="42"/>
                  </a:lnTo>
                  <a:lnTo>
                    <a:pt x="18" y="66"/>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1" name="Freeform 97"/>
            <p:cNvSpPr>
              <a:spLocks/>
            </p:cNvSpPr>
            <p:nvPr/>
          </p:nvSpPr>
          <p:spPr bwMode="auto">
            <a:xfrm>
              <a:off x="2052" y="3783"/>
              <a:ext cx="3" cy="7"/>
            </a:xfrm>
            <a:custGeom>
              <a:avLst/>
              <a:gdLst/>
              <a:ahLst/>
              <a:cxnLst>
                <a:cxn ang="0">
                  <a:pos x="16" y="38"/>
                </a:cxn>
                <a:cxn ang="0">
                  <a:pos x="12" y="40"/>
                </a:cxn>
                <a:cxn ang="0">
                  <a:pos x="8" y="26"/>
                </a:cxn>
                <a:cxn ang="0">
                  <a:pos x="6" y="29"/>
                </a:cxn>
                <a:cxn ang="0">
                  <a:pos x="4" y="29"/>
                </a:cxn>
                <a:cxn ang="0">
                  <a:pos x="4" y="23"/>
                </a:cxn>
                <a:cxn ang="0">
                  <a:pos x="6" y="23"/>
                </a:cxn>
                <a:cxn ang="0">
                  <a:pos x="0" y="3"/>
                </a:cxn>
                <a:cxn ang="0">
                  <a:pos x="4" y="0"/>
                </a:cxn>
                <a:cxn ang="0">
                  <a:pos x="16" y="5"/>
                </a:cxn>
                <a:cxn ang="0">
                  <a:pos x="16" y="38"/>
                </a:cxn>
              </a:cxnLst>
              <a:rect l="0" t="0" r="r" b="b"/>
              <a:pathLst>
                <a:path w="16" h="40">
                  <a:moveTo>
                    <a:pt x="16" y="38"/>
                  </a:moveTo>
                  <a:lnTo>
                    <a:pt x="12" y="40"/>
                  </a:lnTo>
                  <a:lnTo>
                    <a:pt x="8" y="26"/>
                  </a:lnTo>
                  <a:lnTo>
                    <a:pt x="6" y="29"/>
                  </a:lnTo>
                  <a:lnTo>
                    <a:pt x="4" y="29"/>
                  </a:lnTo>
                  <a:lnTo>
                    <a:pt x="4" y="23"/>
                  </a:lnTo>
                  <a:lnTo>
                    <a:pt x="6" y="23"/>
                  </a:lnTo>
                  <a:lnTo>
                    <a:pt x="0" y="3"/>
                  </a:lnTo>
                  <a:lnTo>
                    <a:pt x="4" y="0"/>
                  </a:lnTo>
                  <a:lnTo>
                    <a:pt x="16" y="5"/>
                  </a:lnTo>
                  <a:lnTo>
                    <a:pt x="16" y="38"/>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2" name="Freeform 98"/>
            <p:cNvSpPr>
              <a:spLocks/>
            </p:cNvSpPr>
            <p:nvPr/>
          </p:nvSpPr>
          <p:spPr bwMode="auto">
            <a:xfrm>
              <a:off x="1940" y="3783"/>
              <a:ext cx="3" cy="10"/>
            </a:xfrm>
            <a:custGeom>
              <a:avLst/>
              <a:gdLst/>
              <a:ahLst/>
              <a:cxnLst>
                <a:cxn ang="0">
                  <a:pos x="9" y="20"/>
                </a:cxn>
                <a:cxn ang="0">
                  <a:pos x="9" y="29"/>
                </a:cxn>
                <a:cxn ang="0">
                  <a:pos x="21" y="41"/>
                </a:cxn>
                <a:cxn ang="0">
                  <a:pos x="17" y="61"/>
                </a:cxn>
                <a:cxn ang="0">
                  <a:pos x="11" y="43"/>
                </a:cxn>
                <a:cxn ang="0">
                  <a:pos x="0" y="31"/>
                </a:cxn>
                <a:cxn ang="0">
                  <a:pos x="6" y="0"/>
                </a:cxn>
                <a:cxn ang="0">
                  <a:pos x="11" y="0"/>
                </a:cxn>
                <a:cxn ang="0">
                  <a:pos x="9" y="20"/>
                </a:cxn>
              </a:cxnLst>
              <a:rect l="0" t="0" r="r" b="b"/>
              <a:pathLst>
                <a:path w="21" h="61">
                  <a:moveTo>
                    <a:pt x="9" y="20"/>
                  </a:moveTo>
                  <a:lnTo>
                    <a:pt x="9" y="29"/>
                  </a:lnTo>
                  <a:lnTo>
                    <a:pt x="21" y="41"/>
                  </a:lnTo>
                  <a:lnTo>
                    <a:pt x="17" y="61"/>
                  </a:lnTo>
                  <a:lnTo>
                    <a:pt x="11" y="43"/>
                  </a:lnTo>
                  <a:lnTo>
                    <a:pt x="0" y="31"/>
                  </a:lnTo>
                  <a:lnTo>
                    <a:pt x="6" y="0"/>
                  </a:lnTo>
                  <a:lnTo>
                    <a:pt x="11" y="0"/>
                  </a:lnTo>
                  <a:lnTo>
                    <a:pt x="9" y="20"/>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3" name="Freeform 99"/>
            <p:cNvSpPr>
              <a:spLocks/>
            </p:cNvSpPr>
            <p:nvPr/>
          </p:nvSpPr>
          <p:spPr bwMode="auto">
            <a:xfrm>
              <a:off x="2000" y="3785"/>
              <a:ext cx="8" cy="15"/>
            </a:xfrm>
            <a:custGeom>
              <a:avLst/>
              <a:gdLst/>
              <a:ahLst/>
              <a:cxnLst>
                <a:cxn ang="0">
                  <a:pos x="50" y="15"/>
                </a:cxn>
                <a:cxn ang="0">
                  <a:pos x="30" y="42"/>
                </a:cxn>
                <a:cxn ang="0">
                  <a:pos x="26" y="68"/>
                </a:cxn>
                <a:cxn ang="0">
                  <a:pos x="6" y="88"/>
                </a:cxn>
                <a:cxn ang="0">
                  <a:pos x="6" y="92"/>
                </a:cxn>
                <a:cxn ang="0">
                  <a:pos x="0" y="92"/>
                </a:cxn>
                <a:cxn ang="0">
                  <a:pos x="10" y="68"/>
                </a:cxn>
                <a:cxn ang="0">
                  <a:pos x="18" y="68"/>
                </a:cxn>
                <a:cxn ang="0">
                  <a:pos x="24" y="62"/>
                </a:cxn>
                <a:cxn ang="0">
                  <a:pos x="21" y="52"/>
                </a:cxn>
                <a:cxn ang="0">
                  <a:pos x="21" y="42"/>
                </a:cxn>
                <a:cxn ang="0">
                  <a:pos x="47" y="6"/>
                </a:cxn>
                <a:cxn ang="0">
                  <a:pos x="47" y="0"/>
                </a:cxn>
                <a:cxn ang="0">
                  <a:pos x="50" y="0"/>
                </a:cxn>
                <a:cxn ang="0">
                  <a:pos x="50" y="15"/>
                </a:cxn>
              </a:cxnLst>
              <a:rect l="0" t="0" r="r" b="b"/>
              <a:pathLst>
                <a:path w="50" h="92">
                  <a:moveTo>
                    <a:pt x="50" y="15"/>
                  </a:moveTo>
                  <a:lnTo>
                    <a:pt x="30" y="42"/>
                  </a:lnTo>
                  <a:lnTo>
                    <a:pt x="26" y="68"/>
                  </a:lnTo>
                  <a:lnTo>
                    <a:pt x="6" y="88"/>
                  </a:lnTo>
                  <a:lnTo>
                    <a:pt x="6" y="92"/>
                  </a:lnTo>
                  <a:lnTo>
                    <a:pt x="0" y="92"/>
                  </a:lnTo>
                  <a:lnTo>
                    <a:pt x="10" y="68"/>
                  </a:lnTo>
                  <a:lnTo>
                    <a:pt x="18" y="68"/>
                  </a:lnTo>
                  <a:lnTo>
                    <a:pt x="24" y="62"/>
                  </a:lnTo>
                  <a:lnTo>
                    <a:pt x="21" y="52"/>
                  </a:lnTo>
                  <a:lnTo>
                    <a:pt x="21" y="42"/>
                  </a:lnTo>
                  <a:lnTo>
                    <a:pt x="47" y="6"/>
                  </a:lnTo>
                  <a:lnTo>
                    <a:pt x="47" y="0"/>
                  </a:lnTo>
                  <a:lnTo>
                    <a:pt x="50" y="0"/>
                  </a:lnTo>
                  <a:lnTo>
                    <a:pt x="50" y="15"/>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4" name="Freeform 100"/>
            <p:cNvSpPr>
              <a:spLocks/>
            </p:cNvSpPr>
            <p:nvPr/>
          </p:nvSpPr>
          <p:spPr bwMode="auto">
            <a:xfrm>
              <a:off x="1974" y="3786"/>
              <a:ext cx="5" cy="11"/>
            </a:xfrm>
            <a:custGeom>
              <a:avLst/>
              <a:gdLst/>
              <a:ahLst/>
              <a:cxnLst>
                <a:cxn ang="0">
                  <a:pos x="26" y="3"/>
                </a:cxn>
                <a:cxn ang="0">
                  <a:pos x="5" y="36"/>
                </a:cxn>
                <a:cxn ang="0">
                  <a:pos x="0" y="64"/>
                </a:cxn>
                <a:cxn ang="0">
                  <a:pos x="0" y="26"/>
                </a:cxn>
                <a:cxn ang="0">
                  <a:pos x="20" y="0"/>
                </a:cxn>
                <a:cxn ang="0">
                  <a:pos x="23" y="0"/>
                </a:cxn>
                <a:cxn ang="0">
                  <a:pos x="26" y="3"/>
                </a:cxn>
              </a:cxnLst>
              <a:rect l="0" t="0" r="r" b="b"/>
              <a:pathLst>
                <a:path w="26" h="64">
                  <a:moveTo>
                    <a:pt x="26" y="3"/>
                  </a:moveTo>
                  <a:lnTo>
                    <a:pt x="5" y="36"/>
                  </a:lnTo>
                  <a:lnTo>
                    <a:pt x="0" y="64"/>
                  </a:lnTo>
                  <a:lnTo>
                    <a:pt x="0" y="26"/>
                  </a:lnTo>
                  <a:lnTo>
                    <a:pt x="20" y="0"/>
                  </a:lnTo>
                  <a:lnTo>
                    <a:pt x="23" y="0"/>
                  </a:lnTo>
                  <a:lnTo>
                    <a:pt x="26" y="3"/>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5" name="Freeform 101"/>
            <p:cNvSpPr>
              <a:spLocks/>
            </p:cNvSpPr>
            <p:nvPr/>
          </p:nvSpPr>
          <p:spPr bwMode="auto">
            <a:xfrm>
              <a:off x="1963" y="3788"/>
              <a:ext cx="3" cy="7"/>
            </a:xfrm>
            <a:custGeom>
              <a:avLst/>
              <a:gdLst/>
              <a:ahLst/>
              <a:cxnLst>
                <a:cxn ang="0">
                  <a:pos x="2" y="47"/>
                </a:cxn>
                <a:cxn ang="0">
                  <a:pos x="0" y="47"/>
                </a:cxn>
                <a:cxn ang="0">
                  <a:pos x="20" y="0"/>
                </a:cxn>
                <a:cxn ang="0">
                  <a:pos x="17" y="21"/>
                </a:cxn>
                <a:cxn ang="0">
                  <a:pos x="2" y="47"/>
                </a:cxn>
              </a:cxnLst>
              <a:rect l="0" t="0" r="r" b="b"/>
              <a:pathLst>
                <a:path w="20" h="47">
                  <a:moveTo>
                    <a:pt x="2" y="47"/>
                  </a:moveTo>
                  <a:lnTo>
                    <a:pt x="0" y="47"/>
                  </a:lnTo>
                  <a:lnTo>
                    <a:pt x="20" y="0"/>
                  </a:lnTo>
                  <a:lnTo>
                    <a:pt x="17" y="21"/>
                  </a:lnTo>
                  <a:lnTo>
                    <a:pt x="2" y="47"/>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6" name="Freeform 102"/>
            <p:cNvSpPr>
              <a:spLocks/>
            </p:cNvSpPr>
            <p:nvPr/>
          </p:nvSpPr>
          <p:spPr bwMode="auto">
            <a:xfrm>
              <a:off x="2078" y="3788"/>
              <a:ext cx="4" cy="8"/>
            </a:xfrm>
            <a:custGeom>
              <a:avLst/>
              <a:gdLst/>
              <a:ahLst/>
              <a:cxnLst>
                <a:cxn ang="0">
                  <a:pos x="12" y="5"/>
                </a:cxn>
                <a:cxn ang="0">
                  <a:pos x="12" y="29"/>
                </a:cxn>
                <a:cxn ang="0">
                  <a:pos x="26" y="53"/>
                </a:cxn>
                <a:cxn ang="0">
                  <a:pos x="18" y="53"/>
                </a:cxn>
                <a:cxn ang="0">
                  <a:pos x="0" y="21"/>
                </a:cxn>
                <a:cxn ang="0">
                  <a:pos x="0" y="3"/>
                </a:cxn>
                <a:cxn ang="0">
                  <a:pos x="2" y="0"/>
                </a:cxn>
                <a:cxn ang="0">
                  <a:pos x="6" y="0"/>
                </a:cxn>
                <a:cxn ang="0">
                  <a:pos x="12" y="5"/>
                </a:cxn>
              </a:cxnLst>
              <a:rect l="0" t="0" r="r" b="b"/>
              <a:pathLst>
                <a:path w="26" h="53">
                  <a:moveTo>
                    <a:pt x="12" y="5"/>
                  </a:moveTo>
                  <a:lnTo>
                    <a:pt x="12" y="29"/>
                  </a:lnTo>
                  <a:lnTo>
                    <a:pt x="26" y="53"/>
                  </a:lnTo>
                  <a:lnTo>
                    <a:pt x="18" y="53"/>
                  </a:lnTo>
                  <a:lnTo>
                    <a:pt x="0" y="21"/>
                  </a:lnTo>
                  <a:lnTo>
                    <a:pt x="0" y="3"/>
                  </a:lnTo>
                  <a:lnTo>
                    <a:pt x="2" y="0"/>
                  </a:lnTo>
                  <a:lnTo>
                    <a:pt x="6" y="0"/>
                  </a:lnTo>
                  <a:lnTo>
                    <a:pt x="12" y="5"/>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7" name="Freeform 103"/>
            <p:cNvSpPr>
              <a:spLocks/>
            </p:cNvSpPr>
            <p:nvPr/>
          </p:nvSpPr>
          <p:spPr bwMode="auto">
            <a:xfrm>
              <a:off x="2030" y="3788"/>
              <a:ext cx="2" cy="4"/>
            </a:xfrm>
            <a:custGeom>
              <a:avLst/>
              <a:gdLst/>
              <a:ahLst/>
              <a:cxnLst>
                <a:cxn ang="0">
                  <a:pos x="0" y="21"/>
                </a:cxn>
                <a:cxn ang="0">
                  <a:pos x="0" y="2"/>
                </a:cxn>
                <a:cxn ang="0">
                  <a:pos x="2" y="0"/>
                </a:cxn>
                <a:cxn ang="0">
                  <a:pos x="8" y="0"/>
                </a:cxn>
                <a:cxn ang="0">
                  <a:pos x="0" y="21"/>
                </a:cxn>
              </a:cxnLst>
              <a:rect l="0" t="0" r="r" b="b"/>
              <a:pathLst>
                <a:path w="8" h="21">
                  <a:moveTo>
                    <a:pt x="0" y="21"/>
                  </a:moveTo>
                  <a:lnTo>
                    <a:pt x="0" y="2"/>
                  </a:lnTo>
                  <a:lnTo>
                    <a:pt x="2" y="0"/>
                  </a:lnTo>
                  <a:lnTo>
                    <a:pt x="8" y="0"/>
                  </a:lnTo>
                  <a:lnTo>
                    <a:pt x="0" y="21"/>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8" name="Freeform 104"/>
            <p:cNvSpPr>
              <a:spLocks/>
            </p:cNvSpPr>
            <p:nvPr/>
          </p:nvSpPr>
          <p:spPr bwMode="auto">
            <a:xfrm>
              <a:off x="1987" y="3790"/>
              <a:ext cx="1" cy="4"/>
            </a:xfrm>
            <a:custGeom>
              <a:avLst/>
              <a:gdLst/>
              <a:ahLst/>
              <a:cxnLst>
                <a:cxn ang="0">
                  <a:pos x="6" y="20"/>
                </a:cxn>
                <a:cxn ang="0">
                  <a:pos x="4" y="22"/>
                </a:cxn>
                <a:cxn ang="0">
                  <a:pos x="0" y="22"/>
                </a:cxn>
                <a:cxn ang="0">
                  <a:pos x="0" y="0"/>
                </a:cxn>
                <a:cxn ang="0">
                  <a:pos x="6" y="0"/>
                </a:cxn>
                <a:cxn ang="0">
                  <a:pos x="6" y="20"/>
                </a:cxn>
              </a:cxnLst>
              <a:rect l="0" t="0" r="r" b="b"/>
              <a:pathLst>
                <a:path w="6" h="22">
                  <a:moveTo>
                    <a:pt x="6" y="20"/>
                  </a:moveTo>
                  <a:lnTo>
                    <a:pt x="4" y="22"/>
                  </a:lnTo>
                  <a:lnTo>
                    <a:pt x="0" y="22"/>
                  </a:lnTo>
                  <a:lnTo>
                    <a:pt x="0" y="0"/>
                  </a:lnTo>
                  <a:lnTo>
                    <a:pt x="6" y="0"/>
                  </a:lnTo>
                  <a:lnTo>
                    <a:pt x="6" y="20"/>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9" name="Freeform 105"/>
            <p:cNvSpPr>
              <a:spLocks/>
            </p:cNvSpPr>
            <p:nvPr/>
          </p:nvSpPr>
          <p:spPr bwMode="auto">
            <a:xfrm>
              <a:off x="2015" y="3792"/>
              <a:ext cx="2" cy="5"/>
            </a:xfrm>
            <a:custGeom>
              <a:avLst/>
              <a:gdLst/>
              <a:ahLst/>
              <a:cxnLst>
                <a:cxn ang="0">
                  <a:pos x="0" y="35"/>
                </a:cxn>
                <a:cxn ang="0">
                  <a:pos x="0" y="13"/>
                </a:cxn>
                <a:cxn ang="0">
                  <a:pos x="5" y="0"/>
                </a:cxn>
                <a:cxn ang="0">
                  <a:pos x="11" y="0"/>
                </a:cxn>
                <a:cxn ang="0">
                  <a:pos x="0" y="35"/>
                </a:cxn>
              </a:cxnLst>
              <a:rect l="0" t="0" r="r" b="b"/>
              <a:pathLst>
                <a:path w="11" h="35">
                  <a:moveTo>
                    <a:pt x="0" y="35"/>
                  </a:moveTo>
                  <a:lnTo>
                    <a:pt x="0" y="13"/>
                  </a:lnTo>
                  <a:lnTo>
                    <a:pt x="5" y="0"/>
                  </a:lnTo>
                  <a:lnTo>
                    <a:pt x="11" y="0"/>
                  </a:lnTo>
                  <a:lnTo>
                    <a:pt x="0" y="35"/>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30" name="Freeform 106"/>
            <p:cNvSpPr>
              <a:spLocks/>
            </p:cNvSpPr>
            <p:nvPr/>
          </p:nvSpPr>
          <p:spPr bwMode="auto">
            <a:xfrm>
              <a:off x="2089" y="3792"/>
              <a:ext cx="3" cy="13"/>
            </a:xfrm>
            <a:custGeom>
              <a:avLst/>
              <a:gdLst/>
              <a:ahLst/>
              <a:cxnLst>
                <a:cxn ang="0">
                  <a:pos x="6" y="15"/>
                </a:cxn>
                <a:cxn ang="0">
                  <a:pos x="15" y="70"/>
                </a:cxn>
                <a:cxn ang="0">
                  <a:pos x="18" y="68"/>
                </a:cxn>
                <a:cxn ang="0">
                  <a:pos x="22" y="70"/>
                </a:cxn>
                <a:cxn ang="0">
                  <a:pos x="18" y="74"/>
                </a:cxn>
                <a:cxn ang="0">
                  <a:pos x="9" y="74"/>
                </a:cxn>
                <a:cxn ang="0">
                  <a:pos x="0" y="30"/>
                </a:cxn>
                <a:cxn ang="0">
                  <a:pos x="0" y="3"/>
                </a:cxn>
                <a:cxn ang="0">
                  <a:pos x="4" y="0"/>
                </a:cxn>
                <a:cxn ang="0">
                  <a:pos x="6" y="0"/>
                </a:cxn>
                <a:cxn ang="0">
                  <a:pos x="6" y="15"/>
                </a:cxn>
              </a:cxnLst>
              <a:rect l="0" t="0" r="r" b="b"/>
              <a:pathLst>
                <a:path w="22" h="74">
                  <a:moveTo>
                    <a:pt x="6" y="15"/>
                  </a:moveTo>
                  <a:lnTo>
                    <a:pt x="15" y="70"/>
                  </a:lnTo>
                  <a:lnTo>
                    <a:pt x="18" y="68"/>
                  </a:lnTo>
                  <a:lnTo>
                    <a:pt x="22" y="70"/>
                  </a:lnTo>
                  <a:lnTo>
                    <a:pt x="18" y="74"/>
                  </a:lnTo>
                  <a:lnTo>
                    <a:pt x="9" y="74"/>
                  </a:lnTo>
                  <a:lnTo>
                    <a:pt x="0" y="30"/>
                  </a:lnTo>
                  <a:lnTo>
                    <a:pt x="0" y="3"/>
                  </a:lnTo>
                  <a:lnTo>
                    <a:pt x="4" y="0"/>
                  </a:lnTo>
                  <a:lnTo>
                    <a:pt x="6" y="0"/>
                  </a:lnTo>
                  <a:lnTo>
                    <a:pt x="6" y="15"/>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31" name="Freeform 107"/>
            <p:cNvSpPr>
              <a:spLocks/>
            </p:cNvSpPr>
            <p:nvPr/>
          </p:nvSpPr>
          <p:spPr bwMode="auto">
            <a:xfrm>
              <a:off x="1989" y="3793"/>
              <a:ext cx="6" cy="10"/>
            </a:xfrm>
            <a:custGeom>
              <a:avLst/>
              <a:gdLst/>
              <a:ahLst/>
              <a:cxnLst>
                <a:cxn ang="0">
                  <a:pos x="27" y="15"/>
                </a:cxn>
                <a:cxn ang="0">
                  <a:pos x="23" y="18"/>
                </a:cxn>
                <a:cxn ang="0">
                  <a:pos x="33" y="27"/>
                </a:cxn>
                <a:cxn ang="0">
                  <a:pos x="27" y="55"/>
                </a:cxn>
                <a:cxn ang="0">
                  <a:pos x="27" y="61"/>
                </a:cxn>
                <a:cxn ang="0">
                  <a:pos x="23" y="61"/>
                </a:cxn>
                <a:cxn ang="0">
                  <a:pos x="23" y="21"/>
                </a:cxn>
                <a:cxn ang="0">
                  <a:pos x="9" y="45"/>
                </a:cxn>
                <a:cxn ang="0">
                  <a:pos x="3" y="49"/>
                </a:cxn>
                <a:cxn ang="0">
                  <a:pos x="0" y="49"/>
                </a:cxn>
                <a:cxn ang="0">
                  <a:pos x="17" y="18"/>
                </a:cxn>
                <a:cxn ang="0">
                  <a:pos x="23" y="0"/>
                </a:cxn>
                <a:cxn ang="0">
                  <a:pos x="27" y="0"/>
                </a:cxn>
                <a:cxn ang="0">
                  <a:pos x="27" y="15"/>
                </a:cxn>
              </a:cxnLst>
              <a:rect l="0" t="0" r="r" b="b"/>
              <a:pathLst>
                <a:path w="33" h="61">
                  <a:moveTo>
                    <a:pt x="27" y="15"/>
                  </a:moveTo>
                  <a:lnTo>
                    <a:pt x="23" y="18"/>
                  </a:lnTo>
                  <a:lnTo>
                    <a:pt x="33" y="27"/>
                  </a:lnTo>
                  <a:lnTo>
                    <a:pt x="27" y="55"/>
                  </a:lnTo>
                  <a:lnTo>
                    <a:pt x="27" y="61"/>
                  </a:lnTo>
                  <a:lnTo>
                    <a:pt x="23" y="61"/>
                  </a:lnTo>
                  <a:lnTo>
                    <a:pt x="23" y="21"/>
                  </a:lnTo>
                  <a:lnTo>
                    <a:pt x="9" y="45"/>
                  </a:lnTo>
                  <a:lnTo>
                    <a:pt x="3" y="49"/>
                  </a:lnTo>
                  <a:lnTo>
                    <a:pt x="0" y="49"/>
                  </a:lnTo>
                  <a:lnTo>
                    <a:pt x="17" y="18"/>
                  </a:lnTo>
                  <a:lnTo>
                    <a:pt x="23" y="0"/>
                  </a:lnTo>
                  <a:lnTo>
                    <a:pt x="27" y="0"/>
                  </a:lnTo>
                  <a:lnTo>
                    <a:pt x="27" y="15"/>
                  </a:lnTo>
                  <a:close/>
                </a:path>
              </a:pathLst>
            </a:custGeom>
            <a:solidFill>
              <a:srgbClr val="724B2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32" name="Freeform 108"/>
            <p:cNvSpPr>
              <a:spLocks/>
            </p:cNvSpPr>
            <p:nvPr/>
          </p:nvSpPr>
          <p:spPr bwMode="auto">
            <a:xfrm>
              <a:off x="2008" y="3793"/>
              <a:ext cx="1" cy="5"/>
            </a:xfrm>
            <a:custGeom>
              <a:avLst/>
              <a:gdLst/>
              <a:ahLst/>
              <a:cxnLst>
                <a:cxn ang="0">
                  <a:pos x="3" y="24"/>
                </a:cxn>
                <a:cxn ang="0">
                  <a:pos x="0" y="26"/>
                </a:cxn>
                <a:cxn ang="0">
                  <a:pos x="0" y="0"/>
                </a:cxn>
                <a:cxn ang="0">
                  <a:pos x="6" y="0"/>
                </a:cxn>
                <a:cxn ang="0">
                  <a:pos x="3" y="24"/>
                </a:cxn>
              </a:cxnLst>
              <a:rect l="0" t="0" r="r" b="b"/>
              <a:pathLst>
                <a:path w="6" h="26">
                  <a:moveTo>
                    <a:pt x="3" y="24"/>
                  </a:moveTo>
                  <a:lnTo>
                    <a:pt x="0" y="26"/>
                  </a:lnTo>
                  <a:lnTo>
                    <a:pt x="0" y="0"/>
                  </a:lnTo>
                  <a:lnTo>
                    <a:pt x="6" y="0"/>
                  </a:lnTo>
                  <a:lnTo>
                    <a:pt x="3" y="24"/>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33" name="Freeform 109"/>
            <p:cNvSpPr>
              <a:spLocks/>
            </p:cNvSpPr>
            <p:nvPr/>
          </p:nvSpPr>
          <p:spPr bwMode="auto">
            <a:xfrm>
              <a:off x="2095" y="3793"/>
              <a:ext cx="18" cy="33"/>
            </a:xfrm>
            <a:custGeom>
              <a:avLst/>
              <a:gdLst/>
              <a:ahLst/>
              <a:cxnLst>
                <a:cxn ang="0">
                  <a:pos x="112" y="26"/>
                </a:cxn>
                <a:cxn ang="0">
                  <a:pos x="97" y="30"/>
                </a:cxn>
                <a:cxn ang="0">
                  <a:pos x="94" y="64"/>
                </a:cxn>
                <a:cxn ang="0">
                  <a:pos x="92" y="64"/>
                </a:cxn>
                <a:cxn ang="0">
                  <a:pos x="88" y="50"/>
                </a:cxn>
                <a:cxn ang="0">
                  <a:pos x="80" y="64"/>
                </a:cxn>
                <a:cxn ang="0">
                  <a:pos x="76" y="99"/>
                </a:cxn>
                <a:cxn ang="0">
                  <a:pos x="62" y="99"/>
                </a:cxn>
                <a:cxn ang="0">
                  <a:pos x="60" y="120"/>
                </a:cxn>
                <a:cxn ang="0">
                  <a:pos x="54" y="120"/>
                </a:cxn>
                <a:cxn ang="0">
                  <a:pos x="39" y="158"/>
                </a:cxn>
                <a:cxn ang="0">
                  <a:pos x="27" y="167"/>
                </a:cxn>
                <a:cxn ang="0">
                  <a:pos x="21" y="158"/>
                </a:cxn>
                <a:cxn ang="0">
                  <a:pos x="13" y="181"/>
                </a:cxn>
                <a:cxn ang="0">
                  <a:pos x="13" y="193"/>
                </a:cxn>
                <a:cxn ang="0">
                  <a:pos x="7" y="173"/>
                </a:cxn>
                <a:cxn ang="0">
                  <a:pos x="0" y="173"/>
                </a:cxn>
                <a:cxn ang="0">
                  <a:pos x="10" y="149"/>
                </a:cxn>
                <a:cxn ang="0">
                  <a:pos x="18" y="152"/>
                </a:cxn>
                <a:cxn ang="0">
                  <a:pos x="21" y="149"/>
                </a:cxn>
                <a:cxn ang="0">
                  <a:pos x="16" y="135"/>
                </a:cxn>
                <a:cxn ang="0">
                  <a:pos x="18" y="132"/>
                </a:cxn>
                <a:cxn ang="0">
                  <a:pos x="24" y="132"/>
                </a:cxn>
                <a:cxn ang="0">
                  <a:pos x="27" y="146"/>
                </a:cxn>
                <a:cxn ang="0">
                  <a:pos x="27" y="155"/>
                </a:cxn>
                <a:cxn ang="0">
                  <a:pos x="30" y="158"/>
                </a:cxn>
                <a:cxn ang="0">
                  <a:pos x="42" y="138"/>
                </a:cxn>
                <a:cxn ang="0">
                  <a:pos x="44" y="105"/>
                </a:cxn>
                <a:cxn ang="0">
                  <a:pos x="60" y="90"/>
                </a:cxn>
                <a:cxn ang="0">
                  <a:pos x="62" y="90"/>
                </a:cxn>
                <a:cxn ang="0">
                  <a:pos x="68" y="96"/>
                </a:cxn>
                <a:cxn ang="0">
                  <a:pos x="70" y="58"/>
                </a:cxn>
                <a:cxn ang="0">
                  <a:pos x="82" y="46"/>
                </a:cxn>
                <a:cxn ang="0">
                  <a:pos x="76" y="30"/>
                </a:cxn>
                <a:cxn ang="0">
                  <a:pos x="88" y="26"/>
                </a:cxn>
                <a:cxn ang="0">
                  <a:pos x="100" y="12"/>
                </a:cxn>
                <a:cxn ang="0">
                  <a:pos x="100" y="0"/>
                </a:cxn>
                <a:cxn ang="0">
                  <a:pos x="112" y="20"/>
                </a:cxn>
                <a:cxn ang="0">
                  <a:pos x="112" y="26"/>
                </a:cxn>
              </a:cxnLst>
              <a:rect l="0" t="0" r="r" b="b"/>
              <a:pathLst>
                <a:path w="112" h="193">
                  <a:moveTo>
                    <a:pt x="112" y="26"/>
                  </a:moveTo>
                  <a:lnTo>
                    <a:pt x="97" y="30"/>
                  </a:lnTo>
                  <a:lnTo>
                    <a:pt x="94" y="64"/>
                  </a:lnTo>
                  <a:lnTo>
                    <a:pt x="92" y="64"/>
                  </a:lnTo>
                  <a:lnTo>
                    <a:pt x="88" y="50"/>
                  </a:lnTo>
                  <a:lnTo>
                    <a:pt x="80" y="64"/>
                  </a:lnTo>
                  <a:lnTo>
                    <a:pt x="76" y="99"/>
                  </a:lnTo>
                  <a:lnTo>
                    <a:pt x="62" y="99"/>
                  </a:lnTo>
                  <a:lnTo>
                    <a:pt x="60" y="120"/>
                  </a:lnTo>
                  <a:lnTo>
                    <a:pt x="54" y="120"/>
                  </a:lnTo>
                  <a:lnTo>
                    <a:pt x="39" y="158"/>
                  </a:lnTo>
                  <a:lnTo>
                    <a:pt x="27" y="167"/>
                  </a:lnTo>
                  <a:lnTo>
                    <a:pt x="21" y="158"/>
                  </a:lnTo>
                  <a:lnTo>
                    <a:pt x="13" y="181"/>
                  </a:lnTo>
                  <a:lnTo>
                    <a:pt x="13" y="193"/>
                  </a:lnTo>
                  <a:lnTo>
                    <a:pt x="7" y="173"/>
                  </a:lnTo>
                  <a:lnTo>
                    <a:pt x="0" y="173"/>
                  </a:lnTo>
                  <a:lnTo>
                    <a:pt x="10" y="149"/>
                  </a:lnTo>
                  <a:lnTo>
                    <a:pt x="18" y="152"/>
                  </a:lnTo>
                  <a:lnTo>
                    <a:pt x="21" y="149"/>
                  </a:lnTo>
                  <a:lnTo>
                    <a:pt x="16" y="135"/>
                  </a:lnTo>
                  <a:lnTo>
                    <a:pt x="18" y="132"/>
                  </a:lnTo>
                  <a:lnTo>
                    <a:pt x="24" y="132"/>
                  </a:lnTo>
                  <a:lnTo>
                    <a:pt x="27" y="146"/>
                  </a:lnTo>
                  <a:lnTo>
                    <a:pt x="27" y="155"/>
                  </a:lnTo>
                  <a:lnTo>
                    <a:pt x="30" y="158"/>
                  </a:lnTo>
                  <a:lnTo>
                    <a:pt x="42" y="138"/>
                  </a:lnTo>
                  <a:lnTo>
                    <a:pt x="44" y="105"/>
                  </a:lnTo>
                  <a:lnTo>
                    <a:pt x="60" y="90"/>
                  </a:lnTo>
                  <a:lnTo>
                    <a:pt x="62" y="90"/>
                  </a:lnTo>
                  <a:lnTo>
                    <a:pt x="68" y="96"/>
                  </a:lnTo>
                  <a:lnTo>
                    <a:pt x="70" y="58"/>
                  </a:lnTo>
                  <a:lnTo>
                    <a:pt x="82" y="46"/>
                  </a:lnTo>
                  <a:lnTo>
                    <a:pt x="76" y="30"/>
                  </a:lnTo>
                  <a:lnTo>
                    <a:pt x="88" y="26"/>
                  </a:lnTo>
                  <a:lnTo>
                    <a:pt x="100" y="12"/>
                  </a:lnTo>
                  <a:lnTo>
                    <a:pt x="100" y="0"/>
                  </a:lnTo>
                  <a:lnTo>
                    <a:pt x="112" y="20"/>
                  </a:lnTo>
                  <a:lnTo>
                    <a:pt x="112" y="26"/>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34" name="Freeform 110"/>
            <p:cNvSpPr>
              <a:spLocks/>
            </p:cNvSpPr>
            <p:nvPr/>
          </p:nvSpPr>
          <p:spPr bwMode="auto">
            <a:xfrm>
              <a:off x="1935" y="3795"/>
              <a:ext cx="14" cy="11"/>
            </a:xfrm>
            <a:custGeom>
              <a:avLst/>
              <a:gdLst/>
              <a:ahLst/>
              <a:cxnLst>
                <a:cxn ang="0">
                  <a:pos x="14" y="21"/>
                </a:cxn>
                <a:cxn ang="0">
                  <a:pos x="14" y="33"/>
                </a:cxn>
                <a:cxn ang="0">
                  <a:pos x="20" y="37"/>
                </a:cxn>
                <a:cxn ang="0">
                  <a:pos x="30" y="15"/>
                </a:cxn>
                <a:cxn ang="0">
                  <a:pos x="33" y="11"/>
                </a:cxn>
                <a:cxn ang="0">
                  <a:pos x="44" y="53"/>
                </a:cxn>
                <a:cxn ang="0">
                  <a:pos x="68" y="21"/>
                </a:cxn>
                <a:cxn ang="0">
                  <a:pos x="82" y="61"/>
                </a:cxn>
                <a:cxn ang="0">
                  <a:pos x="82" y="64"/>
                </a:cxn>
                <a:cxn ang="0">
                  <a:pos x="62" y="37"/>
                </a:cxn>
                <a:cxn ang="0">
                  <a:pos x="48" y="59"/>
                </a:cxn>
                <a:cxn ang="0">
                  <a:pos x="42" y="59"/>
                </a:cxn>
                <a:cxn ang="0">
                  <a:pos x="30" y="41"/>
                </a:cxn>
                <a:cxn ang="0">
                  <a:pos x="20" y="43"/>
                </a:cxn>
                <a:cxn ang="0">
                  <a:pos x="18" y="47"/>
                </a:cxn>
                <a:cxn ang="0">
                  <a:pos x="0" y="6"/>
                </a:cxn>
                <a:cxn ang="0">
                  <a:pos x="4" y="0"/>
                </a:cxn>
                <a:cxn ang="0">
                  <a:pos x="7" y="0"/>
                </a:cxn>
                <a:cxn ang="0">
                  <a:pos x="14" y="21"/>
                </a:cxn>
              </a:cxnLst>
              <a:rect l="0" t="0" r="r" b="b"/>
              <a:pathLst>
                <a:path w="82" h="64">
                  <a:moveTo>
                    <a:pt x="14" y="21"/>
                  </a:moveTo>
                  <a:lnTo>
                    <a:pt x="14" y="33"/>
                  </a:lnTo>
                  <a:lnTo>
                    <a:pt x="20" y="37"/>
                  </a:lnTo>
                  <a:lnTo>
                    <a:pt x="30" y="15"/>
                  </a:lnTo>
                  <a:lnTo>
                    <a:pt x="33" y="11"/>
                  </a:lnTo>
                  <a:lnTo>
                    <a:pt x="44" y="53"/>
                  </a:lnTo>
                  <a:lnTo>
                    <a:pt x="68" y="21"/>
                  </a:lnTo>
                  <a:lnTo>
                    <a:pt x="82" y="61"/>
                  </a:lnTo>
                  <a:lnTo>
                    <a:pt x="82" y="64"/>
                  </a:lnTo>
                  <a:lnTo>
                    <a:pt x="62" y="37"/>
                  </a:lnTo>
                  <a:lnTo>
                    <a:pt x="48" y="59"/>
                  </a:lnTo>
                  <a:lnTo>
                    <a:pt x="42" y="59"/>
                  </a:lnTo>
                  <a:lnTo>
                    <a:pt x="30" y="41"/>
                  </a:lnTo>
                  <a:lnTo>
                    <a:pt x="20" y="43"/>
                  </a:lnTo>
                  <a:lnTo>
                    <a:pt x="18" y="47"/>
                  </a:lnTo>
                  <a:lnTo>
                    <a:pt x="0" y="6"/>
                  </a:lnTo>
                  <a:lnTo>
                    <a:pt x="4" y="0"/>
                  </a:lnTo>
                  <a:lnTo>
                    <a:pt x="7" y="0"/>
                  </a:lnTo>
                  <a:lnTo>
                    <a:pt x="14" y="21"/>
                  </a:lnTo>
                  <a:close/>
                </a:path>
              </a:pathLst>
            </a:custGeom>
            <a:solidFill>
              <a:srgbClr val="724B2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35" name="Freeform 111"/>
            <p:cNvSpPr>
              <a:spLocks/>
            </p:cNvSpPr>
            <p:nvPr/>
          </p:nvSpPr>
          <p:spPr bwMode="auto">
            <a:xfrm>
              <a:off x="2068" y="3795"/>
              <a:ext cx="5" cy="8"/>
            </a:xfrm>
            <a:custGeom>
              <a:avLst/>
              <a:gdLst/>
              <a:ahLst/>
              <a:cxnLst>
                <a:cxn ang="0">
                  <a:pos x="26" y="21"/>
                </a:cxn>
                <a:cxn ang="0">
                  <a:pos x="24" y="41"/>
                </a:cxn>
                <a:cxn ang="0">
                  <a:pos x="24" y="43"/>
                </a:cxn>
                <a:cxn ang="0">
                  <a:pos x="21" y="47"/>
                </a:cxn>
                <a:cxn ang="0">
                  <a:pos x="18" y="17"/>
                </a:cxn>
                <a:cxn ang="0">
                  <a:pos x="6" y="6"/>
                </a:cxn>
                <a:cxn ang="0">
                  <a:pos x="3" y="6"/>
                </a:cxn>
                <a:cxn ang="0">
                  <a:pos x="0" y="9"/>
                </a:cxn>
                <a:cxn ang="0">
                  <a:pos x="0" y="0"/>
                </a:cxn>
                <a:cxn ang="0">
                  <a:pos x="12" y="0"/>
                </a:cxn>
                <a:cxn ang="0">
                  <a:pos x="26" y="21"/>
                </a:cxn>
              </a:cxnLst>
              <a:rect l="0" t="0" r="r" b="b"/>
              <a:pathLst>
                <a:path w="26" h="47">
                  <a:moveTo>
                    <a:pt x="26" y="21"/>
                  </a:moveTo>
                  <a:lnTo>
                    <a:pt x="24" y="41"/>
                  </a:lnTo>
                  <a:lnTo>
                    <a:pt x="24" y="43"/>
                  </a:lnTo>
                  <a:lnTo>
                    <a:pt x="21" y="47"/>
                  </a:lnTo>
                  <a:lnTo>
                    <a:pt x="18" y="17"/>
                  </a:lnTo>
                  <a:lnTo>
                    <a:pt x="6" y="6"/>
                  </a:lnTo>
                  <a:lnTo>
                    <a:pt x="3" y="6"/>
                  </a:lnTo>
                  <a:lnTo>
                    <a:pt x="0" y="9"/>
                  </a:lnTo>
                  <a:lnTo>
                    <a:pt x="0" y="0"/>
                  </a:lnTo>
                  <a:lnTo>
                    <a:pt x="12" y="0"/>
                  </a:lnTo>
                  <a:lnTo>
                    <a:pt x="26" y="21"/>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36" name="Freeform 112"/>
            <p:cNvSpPr>
              <a:spLocks/>
            </p:cNvSpPr>
            <p:nvPr/>
          </p:nvSpPr>
          <p:spPr bwMode="auto">
            <a:xfrm>
              <a:off x="2011" y="3796"/>
              <a:ext cx="9" cy="13"/>
            </a:xfrm>
            <a:custGeom>
              <a:avLst/>
              <a:gdLst/>
              <a:ahLst/>
              <a:cxnLst>
                <a:cxn ang="0">
                  <a:pos x="47" y="8"/>
                </a:cxn>
                <a:cxn ang="0">
                  <a:pos x="23" y="40"/>
                </a:cxn>
                <a:cxn ang="0">
                  <a:pos x="37" y="61"/>
                </a:cxn>
                <a:cxn ang="0">
                  <a:pos x="55" y="64"/>
                </a:cxn>
                <a:cxn ang="0">
                  <a:pos x="49" y="70"/>
                </a:cxn>
                <a:cxn ang="0">
                  <a:pos x="23" y="64"/>
                </a:cxn>
                <a:cxn ang="0">
                  <a:pos x="15" y="72"/>
                </a:cxn>
                <a:cxn ang="0">
                  <a:pos x="5" y="72"/>
                </a:cxn>
                <a:cxn ang="0">
                  <a:pos x="0" y="64"/>
                </a:cxn>
                <a:cxn ang="0">
                  <a:pos x="0" y="55"/>
                </a:cxn>
                <a:cxn ang="0">
                  <a:pos x="15" y="61"/>
                </a:cxn>
                <a:cxn ang="0">
                  <a:pos x="20" y="44"/>
                </a:cxn>
                <a:cxn ang="0">
                  <a:pos x="26" y="18"/>
                </a:cxn>
                <a:cxn ang="0">
                  <a:pos x="41" y="0"/>
                </a:cxn>
                <a:cxn ang="0">
                  <a:pos x="47" y="0"/>
                </a:cxn>
                <a:cxn ang="0">
                  <a:pos x="47" y="8"/>
                </a:cxn>
              </a:cxnLst>
              <a:rect l="0" t="0" r="r" b="b"/>
              <a:pathLst>
                <a:path w="55" h="72">
                  <a:moveTo>
                    <a:pt x="47" y="8"/>
                  </a:moveTo>
                  <a:lnTo>
                    <a:pt x="23" y="40"/>
                  </a:lnTo>
                  <a:lnTo>
                    <a:pt x="37" y="61"/>
                  </a:lnTo>
                  <a:lnTo>
                    <a:pt x="55" y="64"/>
                  </a:lnTo>
                  <a:lnTo>
                    <a:pt x="49" y="70"/>
                  </a:lnTo>
                  <a:lnTo>
                    <a:pt x="23" y="64"/>
                  </a:lnTo>
                  <a:lnTo>
                    <a:pt x="15" y="72"/>
                  </a:lnTo>
                  <a:lnTo>
                    <a:pt x="5" y="72"/>
                  </a:lnTo>
                  <a:lnTo>
                    <a:pt x="0" y="64"/>
                  </a:lnTo>
                  <a:lnTo>
                    <a:pt x="0" y="55"/>
                  </a:lnTo>
                  <a:lnTo>
                    <a:pt x="15" y="61"/>
                  </a:lnTo>
                  <a:lnTo>
                    <a:pt x="20" y="44"/>
                  </a:lnTo>
                  <a:lnTo>
                    <a:pt x="26" y="18"/>
                  </a:lnTo>
                  <a:lnTo>
                    <a:pt x="41" y="0"/>
                  </a:lnTo>
                  <a:lnTo>
                    <a:pt x="47" y="0"/>
                  </a:lnTo>
                  <a:lnTo>
                    <a:pt x="47" y="8"/>
                  </a:lnTo>
                  <a:close/>
                </a:path>
              </a:pathLst>
            </a:custGeom>
            <a:solidFill>
              <a:srgbClr val="724B2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37" name="Freeform 113"/>
            <p:cNvSpPr>
              <a:spLocks/>
            </p:cNvSpPr>
            <p:nvPr/>
          </p:nvSpPr>
          <p:spPr bwMode="auto">
            <a:xfrm>
              <a:off x="2037" y="3797"/>
              <a:ext cx="6" cy="3"/>
            </a:xfrm>
            <a:custGeom>
              <a:avLst/>
              <a:gdLst/>
              <a:ahLst/>
              <a:cxnLst>
                <a:cxn ang="0">
                  <a:pos x="9" y="14"/>
                </a:cxn>
                <a:cxn ang="0">
                  <a:pos x="0" y="8"/>
                </a:cxn>
                <a:cxn ang="0">
                  <a:pos x="4" y="0"/>
                </a:cxn>
                <a:cxn ang="0">
                  <a:pos x="33" y="14"/>
                </a:cxn>
                <a:cxn ang="0">
                  <a:pos x="9" y="14"/>
                </a:cxn>
              </a:cxnLst>
              <a:rect l="0" t="0" r="r" b="b"/>
              <a:pathLst>
                <a:path w="33" h="14">
                  <a:moveTo>
                    <a:pt x="9" y="14"/>
                  </a:moveTo>
                  <a:lnTo>
                    <a:pt x="0" y="8"/>
                  </a:lnTo>
                  <a:lnTo>
                    <a:pt x="4" y="0"/>
                  </a:lnTo>
                  <a:lnTo>
                    <a:pt x="33" y="14"/>
                  </a:lnTo>
                  <a:lnTo>
                    <a:pt x="9" y="14"/>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38" name="Freeform 114"/>
            <p:cNvSpPr>
              <a:spLocks/>
            </p:cNvSpPr>
            <p:nvPr/>
          </p:nvSpPr>
          <p:spPr bwMode="auto">
            <a:xfrm>
              <a:off x="2022" y="3798"/>
              <a:ext cx="15" cy="8"/>
            </a:xfrm>
            <a:custGeom>
              <a:avLst/>
              <a:gdLst/>
              <a:ahLst/>
              <a:cxnLst>
                <a:cxn ang="0">
                  <a:pos x="78" y="20"/>
                </a:cxn>
                <a:cxn ang="0">
                  <a:pos x="93" y="20"/>
                </a:cxn>
                <a:cxn ang="0">
                  <a:pos x="95" y="18"/>
                </a:cxn>
                <a:cxn ang="0">
                  <a:pos x="95" y="24"/>
                </a:cxn>
                <a:cxn ang="0">
                  <a:pos x="87" y="30"/>
                </a:cxn>
                <a:cxn ang="0">
                  <a:pos x="69" y="26"/>
                </a:cxn>
                <a:cxn ang="0">
                  <a:pos x="54" y="42"/>
                </a:cxn>
                <a:cxn ang="0">
                  <a:pos x="40" y="36"/>
                </a:cxn>
                <a:cxn ang="0">
                  <a:pos x="32" y="26"/>
                </a:cxn>
                <a:cxn ang="0">
                  <a:pos x="20" y="42"/>
                </a:cxn>
                <a:cxn ang="0">
                  <a:pos x="14" y="47"/>
                </a:cxn>
                <a:cxn ang="0">
                  <a:pos x="2" y="44"/>
                </a:cxn>
                <a:cxn ang="0">
                  <a:pos x="0" y="26"/>
                </a:cxn>
                <a:cxn ang="0">
                  <a:pos x="0" y="18"/>
                </a:cxn>
                <a:cxn ang="0">
                  <a:pos x="6" y="18"/>
                </a:cxn>
                <a:cxn ang="0">
                  <a:pos x="10" y="38"/>
                </a:cxn>
                <a:cxn ang="0">
                  <a:pos x="28" y="20"/>
                </a:cxn>
                <a:cxn ang="0">
                  <a:pos x="28" y="12"/>
                </a:cxn>
                <a:cxn ang="0">
                  <a:pos x="32" y="10"/>
                </a:cxn>
                <a:cxn ang="0">
                  <a:pos x="52" y="32"/>
                </a:cxn>
                <a:cxn ang="0">
                  <a:pos x="54" y="36"/>
                </a:cxn>
                <a:cxn ang="0">
                  <a:pos x="66" y="24"/>
                </a:cxn>
                <a:cxn ang="0">
                  <a:pos x="60" y="0"/>
                </a:cxn>
                <a:cxn ang="0">
                  <a:pos x="69" y="4"/>
                </a:cxn>
                <a:cxn ang="0">
                  <a:pos x="78" y="20"/>
                </a:cxn>
              </a:cxnLst>
              <a:rect l="0" t="0" r="r" b="b"/>
              <a:pathLst>
                <a:path w="95" h="47">
                  <a:moveTo>
                    <a:pt x="78" y="20"/>
                  </a:moveTo>
                  <a:lnTo>
                    <a:pt x="93" y="20"/>
                  </a:lnTo>
                  <a:lnTo>
                    <a:pt x="95" y="18"/>
                  </a:lnTo>
                  <a:lnTo>
                    <a:pt x="95" y="24"/>
                  </a:lnTo>
                  <a:lnTo>
                    <a:pt x="87" y="30"/>
                  </a:lnTo>
                  <a:lnTo>
                    <a:pt x="69" y="26"/>
                  </a:lnTo>
                  <a:lnTo>
                    <a:pt x="54" y="42"/>
                  </a:lnTo>
                  <a:lnTo>
                    <a:pt x="40" y="36"/>
                  </a:lnTo>
                  <a:lnTo>
                    <a:pt x="32" y="26"/>
                  </a:lnTo>
                  <a:lnTo>
                    <a:pt x="20" y="42"/>
                  </a:lnTo>
                  <a:lnTo>
                    <a:pt x="14" y="47"/>
                  </a:lnTo>
                  <a:lnTo>
                    <a:pt x="2" y="44"/>
                  </a:lnTo>
                  <a:lnTo>
                    <a:pt x="0" y="26"/>
                  </a:lnTo>
                  <a:lnTo>
                    <a:pt x="0" y="18"/>
                  </a:lnTo>
                  <a:lnTo>
                    <a:pt x="6" y="18"/>
                  </a:lnTo>
                  <a:lnTo>
                    <a:pt x="10" y="38"/>
                  </a:lnTo>
                  <a:lnTo>
                    <a:pt x="28" y="20"/>
                  </a:lnTo>
                  <a:lnTo>
                    <a:pt x="28" y="12"/>
                  </a:lnTo>
                  <a:lnTo>
                    <a:pt x="32" y="10"/>
                  </a:lnTo>
                  <a:lnTo>
                    <a:pt x="52" y="32"/>
                  </a:lnTo>
                  <a:lnTo>
                    <a:pt x="54" y="36"/>
                  </a:lnTo>
                  <a:lnTo>
                    <a:pt x="66" y="24"/>
                  </a:lnTo>
                  <a:lnTo>
                    <a:pt x="60" y="0"/>
                  </a:lnTo>
                  <a:lnTo>
                    <a:pt x="69" y="4"/>
                  </a:lnTo>
                  <a:lnTo>
                    <a:pt x="78" y="20"/>
                  </a:lnTo>
                  <a:close/>
                </a:path>
              </a:pathLst>
            </a:custGeom>
            <a:solidFill>
              <a:srgbClr val="724B2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39" name="Freeform 115"/>
            <p:cNvSpPr>
              <a:spLocks/>
            </p:cNvSpPr>
            <p:nvPr/>
          </p:nvSpPr>
          <p:spPr bwMode="auto">
            <a:xfrm>
              <a:off x="2095" y="3798"/>
              <a:ext cx="3" cy="13"/>
            </a:xfrm>
            <a:custGeom>
              <a:avLst/>
              <a:gdLst/>
              <a:ahLst/>
              <a:cxnLst>
                <a:cxn ang="0">
                  <a:pos x="16" y="8"/>
                </a:cxn>
                <a:cxn ang="0">
                  <a:pos x="13" y="8"/>
                </a:cxn>
                <a:cxn ang="0">
                  <a:pos x="13" y="26"/>
                </a:cxn>
                <a:cxn ang="0">
                  <a:pos x="21" y="49"/>
                </a:cxn>
                <a:cxn ang="0">
                  <a:pos x="16" y="64"/>
                </a:cxn>
                <a:cxn ang="0">
                  <a:pos x="16" y="66"/>
                </a:cxn>
                <a:cxn ang="0">
                  <a:pos x="7" y="75"/>
                </a:cxn>
                <a:cxn ang="0">
                  <a:pos x="4" y="75"/>
                </a:cxn>
                <a:cxn ang="0">
                  <a:pos x="13" y="52"/>
                </a:cxn>
                <a:cxn ang="0">
                  <a:pos x="10" y="34"/>
                </a:cxn>
                <a:cxn ang="0">
                  <a:pos x="0" y="20"/>
                </a:cxn>
                <a:cxn ang="0">
                  <a:pos x="7" y="0"/>
                </a:cxn>
                <a:cxn ang="0">
                  <a:pos x="13" y="0"/>
                </a:cxn>
                <a:cxn ang="0">
                  <a:pos x="16" y="8"/>
                </a:cxn>
              </a:cxnLst>
              <a:rect l="0" t="0" r="r" b="b"/>
              <a:pathLst>
                <a:path w="21" h="75">
                  <a:moveTo>
                    <a:pt x="16" y="8"/>
                  </a:moveTo>
                  <a:lnTo>
                    <a:pt x="13" y="8"/>
                  </a:lnTo>
                  <a:lnTo>
                    <a:pt x="13" y="26"/>
                  </a:lnTo>
                  <a:lnTo>
                    <a:pt x="21" y="49"/>
                  </a:lnTo>
                  <a:lnTo>
                    <a:pt x="16" y="64"/>
                  </a:lnTo>
                  <a:lnTo>
                    <a:pt x="16" y="66"/>
                  </a:lnTo>
                  <a:lnTo>
                    <a:pt x="7" y="75"/>
                  </a:lnTo>
                  <a:lnTo>
                    <a:pt x="4" y="75"/>
                  </a:lnTo>
                  <a:lnTo>
                    <a:pt x="13" y="52"/>
                  </a:lnTo>
                  <a:lnTo>
                    <a:pt x="10" y="34"/>
                  </a:lnTo>
                  <a:lnTo>
                    <a:pt x="0" y="20"/>
                  </a:lnTo>
                  <a:lnTo>
                    <a:pt x="7" y="0"/>
                  </a:lnTo>
                  <a:lnTo>
                    <a:pt x="13" y="0"/>
                  </a:lnTo>
                  <a:lnTo>
                    <a:pt x="16" y="8"/>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40" name="Freeform 116"/>
            <p:cNvSpPr>
              <a:spLocks/>
            </p:cNvSpPr>
            <p:nvPr/>
          </p:nvSpPr>
          <p:spPr bwMode="auto">
            <a:xfrm>
              <a:off x="2086" y="3799"/>
              <a:ext cx="2" cy="9"/>
            </a:xfrm>
            <a:custGeom>
              <a:avLst/>
              <a:gdLst/>
              <a:ahLst/>
              <a:cxnLst>
                <a:cxn ang="0">
                  <a:pos x="15" y="52"/>
                </a:cxn>
                <a:cxn ang="0">
                  <a:pos x="12" y="52"/>
                </a:cxn>
                <a:cxn ang="0">
                  <a:pos x="0" y="22"/>
                </a:cxn>
                <a:cxn ang="0">
                  <a:pos x="0" y="0"/>
                </a:cxn>
                <a:cxn ang="0">
                  <a:pos x="6" y="0"/>
                </a:cxn>
                <a:cxn ang="0">
                  <a:pos x="15" y="52"/>
                </a:cxn>
              </a:cxnLst>
              <a:rect l="0" t="0" r="r" b="b"/>
              <a:pathLst>
                <a:path w="15" h="52">
                  <a:moveTo>
                    <a:pt x="15" y="52"/>
                  </a:moveTo>
                  <a:lnTo>
                    <a:pt x="12" y="52"/>
                  </a:lnTo>
                  <a:lnTo>
                    <a:pt x="0" y="22"/>
                  </a:lnTo>
                  <a:lnTo>
                    <a:pt x="0" y="0"/>
                  </a:lnTo>
                  <a:lnTo>
                    <a:pt x="6" y="0"/>
                  </a:lnTo>
                  <a:lnTo>
                    <a:pt x="15" y="52"/>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41" name="Freeform 117"/>
            <p:cNvSpPr>
              <a:spLocks/>
            </p:cNvSpPr>
            <p:nvPr/>
          </p:nvSpPr>
          <p:spPr bwMode="auto">
            <a:xfrm>
              <a:off x="1998" y="3803"/>
              <a:ext cx="64" cy="142"/>
            </a:xfrm>
            <a:custGeom>
              <a:avLst/>
              <a:gdLst/>
              <a:ahLst/>
              <a:cxnLst>
                <a:cxn ang="0">
                  <a:pos x="328" y="143"/>
                </a:cxn>
                <a:cxn ang="0">
                  <a:pos x="348" y="187"/>
                </a:cxn>
                <a:cxn ang="0">
                  <a:pos x="380" y="217"/>
                </a:cxn>
                <a:cxn ang="0">
                  <a:pos x="340" y="302"/>
                </a:cxn>
                <a:cxn ang="0">
                  <a:pos x="342" y="332"/>
                </a:cxn>
                <a:cxn ang="0">
                  <a:pos x="348" y="363"/>
                </a:cxn>
                <a:cxn ang="0">
                  <a:pos x="332" y="410"/>
                </a:cxn>
                <a:cxn ang="0">
                  <a:pos x="230" y="582"/>
                </a:cxn>
                <a:cxn ang="0">
                  <a:pos x="183" y="706"/>
                </a:cxn>
                <a:cxn ang="0">
                  <a:pos x="178" y="744"/>
                </a:cxn>
                <a:cxn ang="0">
                  <a:pos x="183" y="785"/>
                </a:cxn>
                <a:cxn ang="0">
                  <a:pos x="183" y="796"/>
                </a:cxn>
                <a:cxn ang="0">
                  <a:pos x="157" y="790"/>
                </a:cxn>
                <a:cxn ang="0">
                  <a:pos x="143" y="790"/>
                </a:cxn>
                <a:cxn ang="0">
                  <a:pos x="143" y="813"/>
                </a:cxn>
                <a:cxn ang="0">
                  <a:pos x="157" y="833"/>
                </a:cxn>
                <a:cxn ang="0">
                  <a:pos x="157" y="843"/>
                </a:cxn>
                <a:cxn ang="0">
                  <a:pos x="129" y="851"/>
                </a:cxn>
                <a:cxn ang="0">
                  <a:pos x="0" y="851"/>
                </a:cxn>
                <a:cxn ang="0">
                  <a:pos x="8" y="829"/>
                </a:cxn>
                <a:cxn ang="0">
                  <a:pos x="44" y="802"/>
                </a:cxn>
                <a:cxn ang="0">
                  <a:pos x="79" y="787"/>
                </a:cxn>
                <a:cxn ang="0">
                  <a:pos x="120" y="724"/>
                </a:cxn>
                <a:cxn ang="0">
                  <a:pos x="129" y="684"/>
                </a:cxn>
                <a:cxn ang="0">
                  <a:pos x="181" y="571"/>
                </a:cxn>
                <a:cxn ang="0">
                  <a:pos x="189" y="489"/>
                </a:cxn>
                <a:cxn ang="0">
                  <a:pos x="178" y="372"/>
                </a:cxn>
                <a:cxn ang="0">
                  <a:pos x="143" y="243"/>
                </a:cxn>
                <a:cxn ang="0">
                  <a:pos x="143" y="185"/>
                </a:cxn>
                <a:cxn ang="0">
                  <a:pos x="155" y="97"/>
                </a:cxn>
                <a:cxn ang="0">
                  <a:pos x="169" y="62"/>
                </a:cxn>
                <a:cxn ang="0">
                  <a:pos x="178" y="67"/>
                </a:cxn>
                <a:cxn ang="0">
                  <a:pos x="207" y="50"/>
                </a:cxn>
                <a:cxn ang="0">
                  <a:pos x="234" y="50"/>
                </a:cxn>
                <a:cxn ang="0">
                  <a:pos x="251" y="36"/>
                </a:cxn>
                <a:cxn ang="0">
                  <a:pos x="254" y="36"/>
                </a:cxn>
                <a:cxn ang="0">
                  <a:pos x="256" y="38"/>
                </a:cxn>
                <a:cxn ang="0">
                  <a:pos x="296" y="6"/>
                </a:cxn>
                <a:cxn ang="0">
                  <a:pos x="312" y="0"/>
                </a:cxn>
                <a:cxn ang="0">
                  <a:pos x="324" y="59"/>
                </a:cxn>
                <a:cxn ang="0">
                  <a:pos x="328" y="143"/>
                </a:cxn>
              </a:cxnLst>
              <a:rect l="0" t="0" r="r" b="b"/>
              <a:pathLst>
                <a:path w="380" h="851">
                  <a:moveTo>
                    <a:pt x="328" y="143"/>
                  </a:moveTo>
                  <a:lnTo>
                    <a:pt x="348" y="187"/>
                  </a:lnTo>
                  <a:lnTo>
                    <a:pt x="380" y="217"/>
                  </a:lnTo>
                  <a:lnTo>
                    <a:pt x="340" y="302"/>
                  </a:lnTo>
                  <a:lnTo>
                    <a:pt x="342" y="332"/>
                  </a:lnTo>
                  <a:lnTo>
                    <a:pt x="348" y="363"/>
                  </a:lnTo>
                  <a:lnTo>
                    <a:pt x="332" y="410"/>
                  </a:lnTo>
                  <a:lnTo>
                    <a:pt x="230" y="582"/>
                  </a:lnTo>
                  <a:lnTo>
                    <a:pt x="183" y="706"/>
                  </a:lnTo>
                  <a:lnTo>
                    <a:pt x="178" y="744"/>
                  </a:lnTo>
                  <a:lnTo>
                    <a:pt x="183" y="785"/>
                  </a:lnTo>
                  <a:lnTo>
                    <a:pt x="183" y="796"/>
                  </a:lnTo>
                  <a:lnTo>
                    <a:pt x="157" y="790"/>
                  </a:lnTo>
                  <a:lnTo>
                    <a:pt x="143" y="790"/>
                  </a:lnTo>
                  <a:lnTo>
                    <a:pt x="143" y="813"/>
                  </a:lnTo>
                  <a:lnTo>
                    <a:pt x="157" y="833"/>
                  </a:lnTo>
                  <a:lnTo>
                    <a:pt x="157" y="843"/>
                  </a:lnTo>
                  <a:lnTo>
                    <a:pt x="129" y="851"/>
                  </a:lnTo>
                  <a:lnTo>
                    <a:pt x="0" y="851"/>
                  </a:lnTo>
                  <a:lnTo>
                    <a:pt x="8" y="829"/>
                  </a:lnTo>
                  <a:lnTo>
                    <a:pt x="44" y="802"/>
                  </a:lnTo>
                  <a:lnTo>
                    <a:pt x="79" y="787"/>
                  </a:lnTo>
                  <a:lnTo>
                    <a:pt x="120" y="724"/>
                  </a:lnTo>
                  <a:lnTo>
                    <a:pt x="129" y="684"/>
                  </a:lnTo>
                  <a:lnTo>
                    <a:pt x="181" y="571"/>
                  </a:lnTo>
                  <a:lnTo>
                    <a:pt x="189" y="489"/>
                  </a:lnTo>
                  <a:lnTo>
                    <a:pt x="178" y="372"/>
                  </a:lnTo>
                  <a:lnTo>
                    <a:pt x="143" y="243"/>
                  </a:lnTo>
                  <a:lnTo>
                    <a:pt x="143" y="185"/>
                  </a:lnTo>
                  <a:lnTo>
                    <a:pt x="155" y="97"/>
                  </a:lnTo>
                  <a:lnTo>
                    <a:pt x="169" y="62"/>
                  </a:lnTo>
                  <a:lnTo>
                    <a:pt x="178" y="67"/>
                  </a:lnTo>
                  <a:lnTo>
                    <a:pt x="207" y="50"/>
                  </a:lnTo>
                  <a:lnTo>
                    <a:pt x="234" y="50"/>
                  </a:lnTo>
                  <a:lnTo>
                    <a:pt x="251" y="36"/>
                  </a:lnTo>
                  <a:lnTo>
                    <a:pt x="254" y="36"/>
                  </a:lnTo>
                  <a:lnTo>
                    <a:pt x="256" y="38"/>
                  </a:lnTo>
                  <a:lnTo>
                    <a:pt x="296" y="6"/>
                  </a:lnTo>
                  <a:lnTo>
                    <a:pt x="312" y="0"/>
                  </a:lnTo>
                  <a:lnTo>
                    <a:pt x="324" y="59"/>
                  </a:lnTo>
                  <a:lnTo>
                    <a:pt x="328" y="143"/>
                  </a:lnTo>
                  <a:close/>
                </a:path>
              </a:pathLst>
            </a:custGeom>
            <a:solidFill>
              <a:srgbClr val="99663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42" name="Freeform 118"/>
            <p:cNvSpPr>
              <a:spLocks/>
            </p:cNvSpPr>
            <p:nvPr/>
          </p:nvSpPr>
          <p:spPr bwMode="auto">
            <a:xfrm>
              <a:off x="1935" y="3804"/>
              <a:ext cx="74" cy="83"/>
            </a:xfrm>
            <a:custGeom>
              <a:avLst/>
              <a:gdLst/>
              <a:ahLst/>
              <a:cxnLst>
                <a:cxn ang="0">
                  <a:pos x="155" y="28"/>
                </a:cxn>
                <a:cxn ang="0">
                  <a:pos x="169" y="46"/>
                </a:cxn>
                <a:cxn ang="0">
                  <a:pos x="181" y="43"/>
                </a:cxn>
                <a:cxn ang="0">
                  <a:pos x="189" y="43"/>
                </a:cxn>
                <a:cxn ang="0">
                  <a:pos x="211" y="0"/>
                </a:cxn>
                <a:cxn ang="0">
                  <a:pos x="233" y="26"/>
                </a:cxn>
                <a:cxn ang="0">
                  <a:pos x="239" y="37"/>
                </a:cxn>
                <a:cxn ang="0">
                  <a:pos x="245" y="43"/>
                </a:cxn>
                <a:cxn ang="0">
                  <a:pos x="251" y="43"/>
                </a:cxn>
                <a:cxn ang="0">
                  <a:pos x="265" y="17"/>
                </a:cxn>
                <a:cxn ang="0">
                  <a:pos x="277" y="8"/>
                </a:cxn>
                <a:cxn ang="0">
                  <a:pos x="292" y="37"/>
                </a:cxn>
                <a:cxn ang="0">
                  <a:pos x="275" y="70"/>
                </a:cxn>
                <a:cxn ang="0">
                  <a:pos x="257" y="84"/>
                </a:cxn>
                <a:cxn ang="0">
                  <a:pos x="64" y="295"/>
                </a:cxn>
                <a:cxn ang="0">
                  <a:pos x="76" y="324"/>
                </a:cxn>
                <a:cxn ang="0">
                  <a:pos x="70" y="330"/>
                </a:cxn>
                <a:cxn ang="0">
                  <a:pos x="72" y="332"/>
                </a:cxn>
                <a:cxn ang="0">
                  <a:pos x="72" y="338"/>
                </a:cxn>
                <a:cxn ang="0">
                  <a:pos x="70" y="338"/>
                </a:cxn>
                <a:cxn ang="0">
                  <a:pos x="70" y="350"/>
                </a:cxn>
                <a:cxn ang="0">
                  <a:pos x="181" y="409"/>
                </a:cxn>
                <a:cxn ang="0">
                  <a:pos x="255" y="411"/>
                </a:cxn>
                <a:cxn ang="0">
                  <a:pos x="275" y="403"/>
                </a:cxn>
                <a:cxn ang="0">
                  <a:pos x="277" y="403"/>
                </a:cxn>
                <a:cxn ang="0">
                  <a:pos x="281" y="400"/>
                </a:cxn>
                <a:cxn ang="0">
                  <a:pos x="292" y="421"/>
                </a:cxn>
                <a:cxn ang="0">
                  <a:pos x="307" y="424"/>
                </a:cxn>
                <a:cxn ang="0">
                  <a:pos x="356" y="376"/>
                </a:cxn>
                <a:cxn ang="0">
                  <a:pos x="400" y="382"/>
                </a:cxn>
                <a:cxn ang="0">
                  <a:pos x="426" y="400"/>
                </a:cxn>
                <a:cxn ang="0">
                  <a:pos x="438" y="406"/>
                </a:cxn>
                <a:cxn ang="0">
                  <a:pos x="447" y="415"/>
                </a:cxn>
                <a:cxn ang="0">
                  <a:pos x="447" y="421"/>
                </a:cxn>
                <a:cxn ang="0">
                  <a:pos x="312" y="487"/>
                </a:cxn>
                <a:cxn ang="0">
                  <a:pos x="275" y="497"/>
                </a:cxn>
                <a:cxn ang="0">
                  <a:pos x="105" y="438"/>
                </a:cxn>
                <a:cxn ang="0">
                  <a:pos x="12" y="374"/>
                </a:cxn>
                <a:cxn ang="0">
                  <a:pos x="0" y="356"/>
                </a:cxn>
                <a:cxn ang="0">
                  <a:pos x="2" y="260"/>
                </a:cxn>
                <a:cxn ang="0">
                  <a:pos x="119" y="14"/>
                </a:cxn>
                <a:cxn ang="0">
                  <a:pos x="132" y="0"/>
                </a:cxn>
                <a:cxn ang="0">
                  <a:pos x="137" y="22"/>
                </a:cxn>
                <a:cxn ang="0">
                  <a:pos x="155" y="28"/>
                </a:cxn>
              </a:cxnLst>
              <a:rect l="0" t="0" r="r" b="b"/>
              <a:pathLst>
                <a:path w="447" h="497">
                  <a:moveTo>
                    <a:pt x="155" y="28"/>
                  </a:moveTo>
                  <a:lnTo>
                    <a:pt x="169" y="46"/>
                  </a:lnTo>
                  <a:lnTo>
                    <a:pt x="181" y="43"/>
                  </a:lnTo>
                  <a:lnTo>
                    <a:pt x="189" y="43"/>
                  </a:lnTo>
                  <a:lnTo>
                    <a:pt x="211" y="0"/>
                  </a:lnTo>
                  <a:lnTo>
                    <a:pt x="233" y="26"/>
                  </a:lnTo>
                  <a:lnTo>
                    <a:pt x="239" y="37"/>
                  </a:lnTo>
                  <a:lnTo>
                    <a:pt x="245" y="43"/>
                  </a:lnTo>
                  <a:lnTo>
                    <a:pt x="251" y="43"/>
                  </a:lnTo>
                  <a:lnTo>
                    <a:pt x="265" y="17"/>
                  </a:lnTo>
                  <a:lnTo>
                    <a:pt x="277" y="8"/>
                  </a:lnTo>
                  <a:lnTo>
                    <a:pt x="292" y="37"/>
                  </a:lnTo>
                  <a:lnTo>
                    <a:pt x="275" y="70"/>
                  </a:lnTo>
                  <a:lnTo>
                    <a:pt x="257" y="84"/>
                  </a:lnTo>
                  <a:lnTo>
                    <a:pt x="64" y="295"/>
                  </a:lnTo>
                  <a:lnTo>
                    <a:pt x="76" y="324"/>
                  </a:lnTo>
                  <a:lnTo>
                    <a:pt x="70" y="330"/>
                  </a:lnTo>
                  <a:lnTo>
                    <a:pt x="72" y="332"/>
                  </a:lnTo>
                  <a:lnTo>
                    <a:pt x="72" y="338"/>
                  </a:lnTo>
                  <a:lnTo>
                    <a:pt x="70" y="338"/>
                  </a:lnTo>
                  <a:lnTo>
                    <a:pt x="70" y="350"/>
                  </a:lnTo>
                  <a:lnTo>
                    <a:pt x="181" y="409"/>
                  </a:lnTo>
                  <a:lnTo>
                    <a:pt x="255" y="411"/>
                  </a:lnTo>
                  <a:lnTo>
                    <a:pt x="275" y="403"/>
                  </a:lnTo>
                  <a:lnTo>
                    <a:pt x="277" y="403"/>
                  </a:lnTo>
                  <a:lnTo>
                    <a:pt x="281" y="400"/>
                  </a:lnTo>
                  <a:lnTo>
                    <a:pt x="292" y="421"/>
                  </a:lnTo>
                  <a:lnTo>
                    <a:pt x="307" y="424"/>
                  </a:lnTo>
                  <a:lnTo>
                    <a:pt x="356" y="376"/>
                  </a:lnTo>
                  <a:lnTo>
                    <a:pt x="400" y="382"/>
                  </a:lnTo>
                  <a:lnTo>
                    <a:pt x="426" y="400"/>
                  </a:lnTo>
                  <a:lnTo>
                    <a:pt x="438" y="406"/>
                  </a:lnTo>
                  <a:lnTo>
                    <a:pt x="447" y="415"/>
                  </a:lnTo>
                  <a:lnTo>
                    <a:pt x="447" y="421"/>
                  </a:lnTo>
                  <a:lnTo>
                    <a:pt x="312" y="487"/>
                  </a:lnTo>
                  <a:lnTo>
                    <a:pt x="275" y="497"/>
                  </a:lnTo>
                  <a:lnTo>
                    <a:pt x="105" y="438"/>
                  </a:lnTo>
                  <a:lnTo>
                    <a:pt x="12" y="374"/>
                  </a:lnTo>
                  <a:lnTo>
                    <a:pt x="0" y="356"/>
                  </a:lnTo>
                  <a:lnTo>
                    <a:pt x="2" y="260"/>
                  </a:lnTo>
                  <a:lnTo>
                    <a:pt x="119" y="14"/>
                  </a:lnTo>
                  <a:lnTo>
                    <a:pt x="132" y="0"/>
                  </a:lnTo>
                  <a:lnTo>
                    <a:pt x="137" y="22"/>
                  </a:lnTo>
                  <a:lnTo>
                    <a:pt x="155" y="28"/>
                  </a:lnTo>
                  <a:close/>
                </a:path>
              </a:pathLst>
            </a:custGeom>
            <a:solidFill>
              <a:srgbClr val="99663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43" name="Freeform 119"/>
            <p:cNvSpPr>
              <a:spLocks/>
            </p:cNvSpPr>
            <p:nvPr/>
          </p:nvSpPr>
          <p:spPr bwMode="auto">
            <a:xfrm>
              <a:off x="2002" y="3806"/>
              <a:ext cx="8" cy="6"/>
            </a:xfrm>
            <a:custGeom>
              <a:avLst/>
              <a:gdLst/>
              <a:ahLst/>
              <a:cxnLst>
                <a:cxn ang="0">
                  <a:pos x="49" y="23"/>
                </a:cxn>
                <a:cxn ang="0">
                  <a:pos x="37" y="26"/>
                </a:cxn>
                <a:cxn ang="0">
                  <a:pos x="28" y="35"/>
                </a:cxn>
                <a:cxn ang="0">
                  <a:pos x="8" y="29"/>
                </a:cxn>
                <a:cxn ang="0">
                  <a:pos x="0" y="15"/>
                </a:cxn>
                <a:cxn ang="0">
                  <a:pos x="0" y="11"/>
                </a:cxn>
                <a:cxn ang="0">
                  <a:pos x="5" y="6"/>
                </a:cxn>
                <a:cxn ang="0">
                  <a:pos x="22" y="29"/>
                </a:cxn>
                <a:cxn ang="0">
                  <a:pos x="28" y="29"/>
                </a:cxn>
                <a:cxn ang="0">
                  <a:pos x="31" y="0"/>
                </a:cxn>
                <a:cxn ang="0">
                  <a:pos x="37" y="0"/>
                </a:cxn>
                <a:cxn ang="0">
                  <a:pos x="49" y="23"/>
                </a:cxn>
              </a:cxnLst>
              <a:rect l="0" t="0" r="r" b="b"/>
              <a:pathLst>
                <a:path w="49" h="35">
                  <a:moveTo>
                    <a:pt x="49" y="23"/>
                  </a:moveTo>
                  <a:lnTo>
                    <a:pt x="37" y="26"/>
                  </a:lnTo>
                  <a:lnTo>
                    <a:pt x="28" y="35"/>
                  </a:lnTo>
                  <a:lnTo>
                    <a:pt x="8" y="29"/>
                  </a:lnTo>
                  <a:lnTo>
                    <a:pt x="0" y="15"/>
                  </a:lnTo>
                  <a:lnTo>
                    <a:pt x="0" y="11"/>
                  </a:lnTo>
                  <a:lnTo>
                    <a:pt x="5" y="6"/>
                  </a:lnTo>
                  <a:lnTo>
                    <a:pt x="22" y="29"/>
                  </a:lnTo>
                  <a:lnTo>
                    <a:pt x="28" y="29"/>
                  </a:lnTo>
                  <a:lnTo>
                    <a:pt x="31" y="0"/>
                  </a:lnTo>
                  <a:lnTo>
                    <a:pt x="37" y="0"/>
                  </a:lnTo>
                  <a:lnTo>
                    <a:pt x="49" y="23"/>
                  </a:lnTo>
                  <a:close/>
                </a:path>
              </a:pathLst>
            </a:custGeom>
            <a:solidFill>
              <a:srgbClr val="724B2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44" name="Freeform 120"/>
            <p:cNvSpPr>
              <a:spLocks/>
            </p:cNvSpPr>
            <p:nvPr/>
          </p:nvSpPr>
          <p:spPr bwMode="auto">
            <a:xfrm>
              <a:off x="1990" y="3807"/>
              <a:ext cx="6" cy="7"/>
            </a:xfrm>
            <a:custGeom>
              <a:avLst/>
              <a:gdLst/>
              <a:ahLst/>
              <a:cxnLst>
                <a:cxn ang="0">
                  <a:pos x="30" y="23"/>
                </a:cxn>
                <a:cxn ang="0">
                  <a:pos x="34" y="30"/>
                </a:cxn>
                <a:cxn ang="0">
                  <a:pos x="34" y="35"/>
                </a:cxn>
                <a:cxn ang="0">
                  <a:pos x="26" y="32"/>
                </a:cxn>
                <a:cxn ang="0">
                  <a:pos x="14" y="14"/>
                </a:cxn>
                <a:cxn ang="0">
                  <a:pos x="0" y="38"/>
                </a:cxn>
                <a:cxn ang="0">
                  <a:pos x="0" y="20"/>
                </a:cxn>
                <a:cxn ang="0">
                  <a:pos x="14" y="0"/>
                </a:cxn>
                <a:cxn ang="0">
                  <a:pos x="18" y="0"/>
                </a:cxn>
                <a:cxn ang="0">
                  <a:pos x="30" y="23"/>
                </a:cxn>
              </a:cxnLst>
              <a:rect l="0" t="0" r="r" b="b"/>
              <a:pathLst>
                <a:path w="34" h="38">
                  <a:moveTo>
                    <a:pt x="30" y="23"/>
                  </a:moveTo>
                  <a:lnTo>
                    <a:pt x="34" y="30"/>
                  </a:lnTo>
                  <a:lnTo>
                    <a:pt x="34" y="35"/>
                  </a:lnTo>
                  <a:lnTo>
                    <a:pt x="26" y="32"/>
                  </a:lnTo>
                  <a:lnTo>
                    <a:pt x="14" y="14"/>
                  </a:lnTo>
                  <a:lnTo>
                    <a:pt x="0" y="38"/>
                  </a:lnTo>
                  <a:lnTo>
                    <a:pt x="0" y="20"/>
                  </a:lnTo>
                  <a:lnTo>
                    <a:pt x="14" y="0"/>
                  </a:lnTo>
                  <a:lnTo>
                    <a:pt x="18" y="0"/>
                  </a:lnTo>
                  <a:lnTo>
                    <a:pt x="30" y="23"/>
                  </a:lnTo>
                  <a:close/>
                </a:path>
              </a:pathLst>
            </a:custGeom>
            <a:solidFill>
              <a:srgbClr val="724B2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45" name="Freeform 121"/>
            <p:cNvSpPr>
              <a:spLocks/>
            </p:cNvSpPr>
            <p:nvPr/>
          </p:nvSpPr>
          <p:spPr bwMode="auto">
            <a:xfrm>
              <a:off x="1996" y="3808"/>
              <a:ext cx="7" cy="5"/>
            </a:xfrm>
            <a:custGeom>
              <a:avLst/>
              <a:gdLst/>
              <a:ahLst/>
              <a:cxnLst>
                <a:cxn ang="0">
                  <a:pos x="18" y="18"/>
                </a:cxn>
                <a:cxn ang="0">
                  <a:pos x="23" y="24"/>
                </a:cxn>
                <a:cxn ang="0">
                  <a:pos x="38" y="21"/>
                </a:cxn>
                <a:cxn ang="0">
                  <a:pos x="32" y="30"/>
                </a:cxn>
                <a:cxn ang="0">
                  <a:pos x="18" y="30"/>
                </a:cxn>
                <a:cxn ang="0">
                  <a:pos x="0" y="10"/>
                </a:cxn>
                <a:cxn ang="0">
                  <a:pos x="0" y="0"/>
                </a:cxn>
                <a:cxn ang="0">
                  <a:pos x="6" y="0"/>
                </a:cxn>
                <a:cxn ang="0">
                  <a:pos x="18" y="18"/>
                </a:cxn>
              </a:cxnLst>
              <a:rect l="0" t="0" r="r" b="b"/>
              <a:pathLst>
                <a:path w="38" h="30">
                  <a:moveTo>
                    <a:pt x="18" y="18"/>
                  </a:moveTo>
                  <a:lnTo>
                    <a:pt x="23" y="24"/>
                  </a:lnTo>
                  <a:lnTo>
                    <a:pt x="38" y="21"/>
                  </a:lnTo>
                  <a:lnTo>
                    <a:pt x="32" y="30"/>
                  </a:lnTo>
                  <a:lnTo>
                    <a:pt x="18" y="30"/>
                  </a:lnTo>
                  <a:lnTo>
                    <a:pt x="0" y="10"/>
                  </a:lnTo>
                  <a:lnTo>
                    <a:pt x="0" y="0"/>
                  </a:lnTo>
                  <a:lnTo>
                    <a:pt x="6" y="0"/>
                  </a:lnTo>
                  <a:lnTo>
                    <a:pt x="18" y="18"/>
                  </a:lnTo>
                  <a:close/>
                </a:path>
              </a:pathLst>
            </a:custGeom>
            <a:solidFill>
              <a:srgbClr val="724B2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46" name="Freeform 122"/>
            <p:cNvSpPr>
              <a:spLocks/>
            </p:cNvSpPr>
            <p:nvPr/>
          </p:nvSpPr>
          <p:spPr bwMode="auto">
            <a:xfrm>
              <a:off x="1891" y="3809"/>
              <a:ext cx="55" cy="137"/>
            </a:xfrm>
            <a:custGeom>
              <a:avLst/>
              <a:gdLst/>
              <a:ahLst/>
              <a:cxnLst>
                <a:cxn ang="0">
                  <a:pos x="260" y="27"/>
                </a:cxn>
                <a:cxn ang="0">
                  <a:pos x="264" y="24"/>
                </a:cxn>
                <a:cxn ang="0">
                  <a:pos x="264" y="22"/>
                </a:cxn>
                <a:cxn ang="0">
                  <a:pos x="290" y="42"/>
                </a:cxn>
                <a:cxn ang="0">
                  <a:pos x="299" y="33"/>
                </a:cxn>
                <a:cxn ang="0">
                  <a:pos x="322" y="51"/>
                </a:cxn>
                <a:cxn ang="0">
                  <a:pos x="330" y="51"/>
                </a:cxn>
                <a:cxn ang="0">
                  <a:pos x="320" y="89"/>
                </a:cxn>
                <a:cxn ang="0">
                  <a:pos x="249" y="234"/>
                </a:cxn>
                <a:cxn ang="0">
                  <a:pos x="249" y="326"/>
                </a:cxn>
                <a:cxn ang="0">
                  <a:pos x="264" y="354"/>
                </a:cxn>
                <a:cxn ang="0">
                  <a:pos x="273" y="360"/>
                </a:cxn>
                <a:cxn ang="0">
                  <a:pos x="278" y="366"/>
                </a:cxn>
                <a:cxn ang="0">
                  <a:pos x="220" y="475"/>
                </a:cxn>
                <a:cxn ang="0">
                  <a:pos x="197" y="539"/>
                </a:cxn>
                <a:cxn ang="0">
                  <a:pos x="170" y="656"/>
                </a:cxn>
                <a:cxn ang="0">
                  <a:pos x="181" y="714"/>
                </a:cxn>
                <a:cxn ang="0">
                  <a:pos x="173" y="732"/>
                </a:cxn>
                <a:cxn ang="0">
                  <a:pos x="137" y="755"/>
                </a:cxn>
                <a:cxn ang="0">
                  <a:pos x="121" y="779"/>
                </a:cxn>
                <a:cxn ang="0">
                  <a:pos x="115" y="793"/>
                </a:cxn>
                <a:cxn ang="0">
                  <a:pos x="131" y="814"/>
                </a:cxn>
                <a:cxn ang="0">
                  <a:pos x="131" y="825"/>
                </a:cxn>
                <a:cxn ang="0">
                  <a:pos x="0" y="825"/>
                </a:cxn>
                <a:cxn ang="0">
                  <a:pos x="0" y="805"/>
                </a:cxn>
                <a:cxn ang="0">
                  <a:pos x="24" y="773"/>
                </a:cxn>
                <a:cxn ang="0">
                  <a:pos x="71" y="732"/>
                </a:cxn>
                <a:cxn ang="0">
                  <a:pos x="103" y="682"/>
                </a:cxn>
                <a:cxn ang="0">
                  <a:pos x="175" y="433"/>
                </a:cxn>
                <a:cxn ang="0">
                  <a:pos x="187" y="343"/>
                </a:cxn>
                <a:cxn ang="0">
                  <a:pos x="181" y="276"/>
                </a:cxn>
                <a:cxn ang="0">
                  <a:pos x="208" y="208"/>
                </a:cxn>
                <a:cxn ang="0">
                  <a:pos x="220" y="62"/>
                </a:cxn>
                <a:cxn ang="0">
                  <a:pos x="231" y="0"/>
                </a:cxn>
                <a:cxn ang="0">
                  <a:pos x="249" y="27"/>
                </a:cxn>
                <a:cxn ang="0">
                  <a:pos x="260" y="27"/>
                </a:cxn>
              </a:cxnLst>
              <a:rect l="0" t="0" r="r" b="b"/>
              <a:pathLst>
                <a:path w="330" h="825">
                  <a:moveTo>
                    <a:pt x="260" y="27"/>
                  </a:moveTo>
                  <a:lnTo>
                    <a:pt x="264" y="24"/>
                  </a:lnTo>
                  <a:lnTo>
                    <a:pt x="264" y="22"/>
                  </a:lnTo>
                  <a:lnTo>
                    <a:pt x="290" y="42"/>
                  </a:lnTo>
                  <a:lnTo>
                    <a:pt x="299" y="33"/>
                  </a:lnTo>
                  <a:lnTo>
                    <a:pt x="322" y="51"/>
                  </a:lnTo>
                  <a:lnTo>
                    <a:pt x="330" y="51"/>
                  </a:lnTo>
                  <a:lnTo>
                    <a:pt x="320" y="89"/>
                  </a:lnTo>
                  <a:lnTo>
                    <a:pt x="249" y="234"/>
                  </a:lnTo>
                  <a:lnTo>
                    <a:pt x="249" y="326"/>
                  </a:lnTo>
                  <a:lnTo>
                    <a:pt x="264" y="354"/>
                  </a:lnTo>
                  <a:lnTo>
                    <a:pt x="273" y="360"/>
                  </a:lnTo>
                  <a:lnTo>
                    <a:pt x="278" y="366"/>
                  </a:lnTo>
                  <a:lnTo>
                    <a:pt x="220" y="475"/>
                  </a:lnTo>
                  <a:lnTo>
                    <a:pt x="197" y="539"/>
                  </a:lnTo>
                  <a:lnTo>
                    <a:pt x="170" y="656"/>
                  </a:lnTo>
                  <a:lnTo>
                    <a:pt x="181" y="714"/>
                  </a:lnTo>
                  <a:lnTo>
                    <a:pt x="173" y="732"/>
                  </a:lnTo>
                  <a:lnTo>
                    <a:pt x="137" y="755"/>
                  </a:lnTo>
                  <a:lnTo>
                    <a:pt x="121" y="779"/>
                  </a:lnTo>
                  <a:lnTo>
                    <a:pt x="115" y="793"/>
                  </a:lnTo>
                  <a:lnTo>
                    <a:pt x="131" y="814"/>
                  </a:lnTo>
                  <a:lnTo>
                    <a:pt x="131" y="825"/>
                  </a:lnTo>
                  <a:lnTo>
                    <a:pt x="0" y="825"/>
                  </a:lnTo>
                  <a:lnTo>
                    <a:pt x="0" y="805"/>
                  </a:lnTo>
                  <a:lnTo>
                    <a:pt x="24" y="773"/>
                  </a:lnTo>
                  <a:lnTo>
                    <a:pt x="71" y="732"/>
                  </a:lnTo>
                  <a:lnTo>
                    <a:pt x="103" y="682"/>
                  </a:lnTo>
                  <a:lnTo>
                    <a:pt x="175" y="433"/>
                  </a:lnTo>
                  <a:lnTo>
                    <a:pt x="187" y="343"/>
                  </a:lnTo>
                  <a:lnTo>
                    <a:pt x="181" y="276"/>
                  </a:lnTo>
                  <a:lnTo>
                    <a:pt x="208" y="208"/>
                  </a:lnTo>
                  <a:lnTo>
                    <a:pt x="220" y="62"/>
                  </a:lnTo>
                  <a:lnTo>
                    <a:pt x="231" y="0"/>
                  </a:lnTo>
                  <a:lnTo>
                    <a:pt x="249" y="27"/>
                  </a:lnTo>
                  <a:lnTo>
                    <a:pt x="260" y="27"/>
                  </a:lnTo>
                  <a:close/>
                </a:path>
              </a:pathLst>
            </a:custGeom>
            <a:solidFill>
              <a:srgbClr val="99663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47" name="Freeform 123"/>
            <p:cNvSpPr>
              <a:spLocks/>
            </p:cNvSpPr>
            <p:nvPr/>
          </p:nvSpPr>
          <p:spPr bwMode="auto">
            <a:xfrm>
              <a:off x="2073" y="3809"/>
              <a:ext cx="3" cy="13"/>
            </a:xfrm>
            <a:custGeom>
              <a:avLst/>
              <a:gdLst/>
              <a:ahLst/>
              <a:cxnLst>
                <a:cxn ang="0">
                  <a:pos x="3" y="35"/>
                </a:cxn>
                <a:cxn ang="0">
                  <a:pos x="3" y="51"/>
                </a:cxn>
                <a:cxn ang="0">
                  <a:pos x="12" y="59"/>
                </a:cxn>
                <a:cxn ang="0">
                  <a:pos x="8" y="83"/>
                </a:cxn>
                <a:cxn ang="0">
                  <a:pos x="0" y="53"/>
                </a:cxn>
                <a:cxn ang="0">
                  <a:pos x="0" y="27"/>
                </a:cxn>
                <a:cxn ang="0">
                  <a:pos x="18" y="0"/>
                </a:cxn>
                <a:cxn ang="0">
                  <a:pos x="15" y="18"/>
                </a:cxn>
                <a:cxn ang="0">
                  <a:pos x="3" y="35"/>
                </a:cxn>
              </a:cxnLst>
              <a:rect l="0" t="0" r="r" b="b"/>
              <a:pathLst>
                <a:path w="18" h="83">
                  <a:moveTo>
                    <a:pt x="3" y="35"/>
                  </a:moveTo>
                  <a:lnTo>
                    <a:pt x="3" y="51"/>
                  </a:lnTo>
                  <a:lnTo>
                    <a:pt x="12" y="59"/>
                  </a:lnTo>
                  <a:lnTo>
                    <a:pt x="8" y="83"/>
                  </a:lnTo>
                  <a:lnTo>
                    <a:pt x="0" y="53"/>
                  </a:lnTo>
                  <a:lnTo>
                    <a:pt x="0" y="27"/>
                  </a:lnTo>
                  <a:lnTo>
                    <a:pt x="18" y="0"/>
                  </a:lnTo>
                  <a:lnTo>
                    <a:pt x="15" y="18"/>
                  </a:lnTo>
                  <a:lnTo>
                    <a:pt x="3" y="35"/>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48" name="Freeform 124"/>
            <p:cNvSpPr>
              <a:spLocks/>
            </p:cNvSpPr>
            <p:nvPr/>
          </p:nvSpPr>
          <p:spPr bwMode="auto">
            <a:xfrm>
              <a:off x="2077" y="3810"/>
              <a:ext cx="2" cy="7"/>
            </a:xfrm>
            <a:custGeom>
              <a:avLst/>
              <a:gdLst/>
              <a:ahLst/>
              <a:cxnLst>
                <a:cxn ang="0">
                  <a:pos x="10" y="39"/>
                </a:cxn>
                <a:cxn ang="0">
                  <a:pos x="10" y="42"/>
                </a:cxn>
                <a:cxn ang="0">
                  <a:pos x="0" y="21"/>
                </a:cxn>
                <a:cxn ang="0">
                  <a:pos x="6" y="0"/>
                </a:cxn>
                <a:cxn ang="0">
                  <a:pos x="12" y="0"/>
                </a:cxn>
                <a:cxn ang="0">
                  <a:pos x="10" y="39"/>
                </a:cxn>
              </a:cxnLst>
              <a:rect l="0" t="0" r="r" b="b"/>
              <a:pathLst>
                <a:path w="12" h="42">
                  <a:moveTo>
                    <a:pt x="10" y="39"/>
                  </a:moveTo>
                  <a:lnTo>
                    <a:pt x="10" y="42"/>
                  </a:lnTo>
                  <a:lnTo>
                    <a:pt x="0" y="21"/>
                  </a:lnTo>
                  <a:lnTo>
                    <a:pt x="6" y="0"/>
                  </a:lnTo>
                  <a:lnTo>
                    <a:pt x="12" y="0"/>
                  </a:lnTo>
                  <a:lnTo>
                    <a:pt x="10" y="39"/>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49" name="Freeform 125"/>
            <p:cNvSpPr>
              <a:spLocks/>
            </p:cNvSpPr>
            <p:nvPr/>
          </p:nvSpPr>
          <p:spPr bwMode="auto">
            <a:xfrm>
              <a:off x="2088" y="3810"/>
              <a:ext cx="3" cy="9"/>
            </a:xfrm>
            <a:custGeom>
              <a:avLst/>
              <a:gdLst/>
              <a:ahLst/>
              <a:cxnLst>
                <a:cxn ang="0">
                  <a:pos x="17" y="18"/>
                </a:cxn>
                <a:cxn ang="0">
                  <a:pos x="8" y="56"/>
                </a:cxn>
                <a:cxn ang="0">
                  <a:pos x="8" y="59"/>
                </a:cxn>
                <a:cxn ang="0">
                  <a:pos x="0" y="47"/>
                </a:cxn>
                <a:cxn ang="0">
                  <a:pos x="8" y="33"/>
                </a:cxn>
                <a:cxn ang="0">
                  <a:pos x="8" y="16"/>
                </a:cxn>
                <a:cxn ang="0">
                  <a:pos x="0" y="0"/>
                </a:cxn>
                <a:cxn ang="0">
                  <a:pos x="8" y="0"/>
                </a:cxn>
                <a:cxn ang="0">
                  <a:pos x="17" y="18"/>
                </a:cxn>
              </a:cxnLst>
              <a:rect l="0" t="0" r="r" b="b"/>
              <a:pathLst>
                <a:path w="17" h="59">
                  <a:moveTo>
                    <a:pt x="17" y="18"/>
                  </a:moveTo>
                  <a:lnTo>
                    <a:pt x="8" y="56"/>
                  </a:lnTo>
                  <a:lnTo>
                    <a:pt x="8" y="59"/>
                  </a:lnTo>
                  <a:lnTo>
                    <a:pt x="0" y="47"/>
                  </a:lnTo>
                  <a:lnTo>
                    <a:pt x="8" y="33"/>
                  </a:lnTo>
                  <a:lnTo>
                    <a:pt x="8" y="16"/>
                  </a:lnTo>
                  <a:lnTo>
                    <a:pt x="0" y="0"/>
                  </a:lnTo>
                  <a:lnTo>
                    <a:pt x="8" y="0"/>
                  </a:lnTo>
                  <a:lnTo>
                    <a:pt x="17" y="18"/>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0" name="Freeform 126"/>
            <p:cNvSpPr>
              <a:spLocks/>
            </p:cNvSpPr>
            <p:nvPr/>
          </p:nvSpPr>
          <p:spPr bwMode="auto">
            <a:xfrm>
              <a:off x="2061" y="3811"/>
              <a:ext cx="2" cy="6"/>
            </a:xfrm>
            <a:custGeom>
              <a:avLst/>
              <a:gdLst/>
              <a:ahLst/>
              <a:cxnLst>
                <a:cxn ang="0">
                  <a:pos x="9" y="30"/>
                </a:cxn>
                <a:cxn ang="0">
                  <a:pos x="6" y="33"/>
                </a:cxn>
                <a:cxn ang="0">
                  <a:pos x="6" y="38"/>
                </a:cxn>
                <a:cxn ang="0">
                  <a:pos x="3" y="38"/>
                </a:cxn>
                <a:cxn ang="0">
                  <a:pos x="3" y="24"/>
                </a:cxn>
                <a:cxn ang="0">
                  <a:pos x="9" y="15"/>
                </a:cxn>
                <a:cxn ang="0">
                  <a:pos x="0" y="0"/>
                </a:cxn>
                <a:cxn ang="0">
                  <a:pos x="15" y="3"/>
                </a:cxn>
                <a:cxn ang="0">
                  <a:pos x="9" y="30"/>
                </a:cxn>
              </a:cxnLst>
              <a:rect l="0" t="0" r="r" b="b"/>
              <a:pathLst>
                <a:path w="15" h="38">
                  <a:moveTo>
                    <a:pt x="9" y="30"/>
                  </a:moveTo>
                  <a:lnTo>
                    <a:pt x="6" y="33"/>
                  </a:lnTo>
                  <a:lnTo>
                    <a:pt x="6" y="38"/>
                  </a:lnTo>
                  <a:lnTo>
                    <a:pt x="3" y="38"/>
                  </a:lnTo>
                  <a:lnTo>
                    <a:pt x="3" y="24"/>
                  </a:lnTo>
                  <a:lnTo>
                    <a:pt x="9" y="15"/>
                  </a:lnTo>
                  <a:lnTo>
                    <a:pt x="0" y="0"/>
                  </a:lnTo>
                  <a:lnTo>
                    <a:pt x="15" y="3"/>
                  </a:lnTo>
                  <a:lnTo>
                    <a:pt x="9" y="30"/>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1" name="Freeform 127"/>
            <p:cNvSpPr>
              <a:spLocks/>
            </p:cNvSpPr>
            <p:nvPr/>
          </p:nvSpPr>
          <p:spPr bwMode="auto">
            <a:xfrm>
              <a:off x="2082" y="3817"/>
              <a:ext cx="1" cy="11"/>
            </a:xfrm>
            <a:custGeom>
              <a:avLst/>
              <a:gdLst/>
              <a:ahLst/>
              <a:cxnLst>
                <a:cxn ang="0">
                  <a:pos x="2" y="52"/>
                </a:cxn>
                <a:cxn ang="0">
                  <a:pos x="6" y="56"/>
                </a:cxn>
                <a:cxn ang="0">
                  <a:pos x="6" y="64"/>
                </a:cxn>
                <a:cxn ang="0">
                  <a:pos x="0" y="64"/>
                </a:cxn>
                <a:cxn ang="0">
                  <a:pos x="0" y="0"/>
                </a:cxn>
                <a:cxn ang="0">
                  <a:pos x="2" y="0"/>
                </a:cxn>
                <a:cxn ang="0">
                  <a:pos x="2" y="52"/>
                </a:cxn>
              </a:cxnLst>
              <a:rect l="0" t="0" r="r" b="b"/>
              <a:pathLst>
                <a:path w="6" h="64">
                  <a:moveTo>
                    <a:pt x="2" y="52"/>
                  </a:moveTo>
                  <a:lnTo>
                    <a:pt x="6" y="56"/>
                  </a:lnTo>
                  <a:lnTo>
                    <a:pt x="6" y="64"/>
                  </a:lnTo>
                  <a:lnTo>
                    <a:pt x="0" y="64"/>
                  </a:lnTo>
                  <a:lnTo>
                    <a:pt x="0" y="0"/>
                  </a:lnTo>
                  <a:lnTo>
                    <a:pt x="2" y="0"/>
                  </a:lnTo>
                  <a:lnTo>
                    <a:pt x="2" y="52"/>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2" name="Freeform 128"/>
            <p:cNvSpPr>
              <a:spLocks/>
            </p:cNvSpPr>
            <p:nvPr/>
          </p:nvSpPr>
          <p:spPr bwMode="auto">
            <a:xfrm>
              <a:off x="2066" y="3826"/>
              <a:ext cx="10" cy="10"/>
            </a:xfrm>
            <a:custGeom>
              <a:avLst/>
              <a:gdLst/>
              <a:ahLst/>
              <a:cxnLst>
                <a:cxn ang="0">
                  <a:pos x="29" y="50"/>
                </a:cxn>
                <a:cxn ang="0">
                  <a:pos x="53" y="64"/>
                </a:cxn>
                <a:cxn ang="0">
                  <a:pos x="62" y="64"/>
                </a:cxn>
                <a:cxn ang="0">
                  <a:pos x="39" y="64"/>
                </a:cxn>
                <a:cxn ang="0">
                  <a:pos x="21" y="46"/>
                </a:cxn>
                <a:cxn ang="0">
                  <a:pos x="15" y="24"/>
                </a:cxn>
                <a:cxn ang="0">
                  <a:pos x="0" y="8"/>
                </a:cxn>
                <a:cxn ang="0">
                  <a:pos x="0" y="0"/>
                </a:cxn>
                <a:cxn ang="0">
                  <a:pos x="18" y="12"/>
                </a:cxn>
                <a:cxn ang="0">
                  <a:pos x="29" y="50"/>
                </a:cxn>
              </a:cxnLst>
              <a:rect l="0" t="0" r="r" b="b"/>
              <a:pathLst>
                <a:path w="62" h="64">
                  <a:moveTo>
                    <a:pt x="29" y="50"/>
                  </a:moveTo>
                  <a:lnTo>
                    <a:pt x="53" y="64"/>
                  </a:lnTo>
                  <a:lnTo>
                    <a:pt x="62" y="64"/>
                  </a:lnTo>
                  <a:lnTo>
                    <a:pt x="39" y="64"/>
                  </a:lnTo>
                  <a:lnTo>
                    <a:pt x="21" y="46"/>
                  </a:lnTo>
                  <a:lnTo>
                    <a:pt x="15" y="24"/>
                  </a:lnTo>
                  <a:lnTo>
                    <a:pt x="0" y="8"/>
                  </a:lnTo>
                  <a:lnTo>
                    <a:pt x="0" y="0"/>
                  </a:lnTo>
                  <a:lnTo>
                    <a:pt x="18" y="12"/>
                  </a:lnTo>
                  <a:lnTo>
                    <a:pt x="29" y="50"/>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3" name="Freeform 129"/>
            <p:cNvSpPr>
              <a:spLocks/>
            </p:cNvSpPr>
            <p:nvPr/>
          </p:nvSpPr>
          <p:spPr bwMode="auto">
            <a:xfrm>
              <a:off x="2087" y="3826"/>
              <a:ext cx="3" cy="13"/>
            </a:xfrm>
            <a:custGeom>
              <a:avLst/>
              <a:gdLst/>
              <a:ahLst/>
              <a:cxnLst>
                <a:cxn ang="0">
                  <a:pos x="17" y="14"/>
                </a:cxn>
                <a:cxn ang="0">
                  <a:pos x="6" y="32"/>
                </a:cxn>
                <a:cxn ang="0">
                  <a:pos x="17" y="38"/>
                </a:cxn>
                <a:cxn ang="0">
                  <a:pos x="11" y="64"/>
                </a:cxn>
                <a:cxn ang="0">
                  <a:pos x="6" y="79"/>
                </a:cxn>
                <a:cxn ang="0">
                  <a:pos x="9" y="52"/>
                </a:cxn>
                <a:cxn ang="0">
                  <a:pos x="11" y="50"/>
                </a:cxn>
                <a:cxn ang="0">
                  <a:pos x="0" y="35"/>
                </a:cxn>
                <a:cxn ang="0">
                  <a:pos x="15" y="0"/>
                </a:cxn>
                <a:cxn ang="0">
                  <a:pos x="17" y="2"/>
                </a:cxn>
                <a:cxn ang="0">
                  <a:pos x="17" y="14"/>
                </a:cxn>
              </a:cxnLst>
              <a:rect l="0" t="0" r="r" b="b"/>
              <a:pathLst>
                <a:path w="17" h="79">
                  <a:moveTo>
                    <a:pt x="17" y="14"/>
                  </a:moveTo>
                  <a:lnTo>
                    <a:pt x="6" y="32"/>
                  </a:lnTo>
                  <a:lnTo>
                    <a:pt x="17" y="38"/>
                  </a:lnTo>
                  <a:lnTo>
                    <a:pt x="11" y="64"/>
                  </a:lnTo>
                  <a:lnTo>
                    <a:pt x="6" y="79"/>
                  </a:lnTo>
                  <a:lnTo>
                    <a:pt x="9" y="52"/>
                  </a:lnTo>
                  <a:lnTo>
                    <a:pt x="11" y="50"/>
                  </a:lnTo>
                  <a:lnTo>
                    <a:pt x="0" y="35"/>
                  </a:lnTo>
                  <a:lnTo>
                    <a:pt x="15" y="0"/>
                  </a:lnTo>
                  <a:lnTo>
                    <a:pt x="17" y="2"/>
                  </a:lnTo>
                  <a:lnTo>
                    <a:pt x="17" y="14"/>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4" name="Freeform 130"/>
            <p:cNvSpPr>
              <a:spLocks/>
            </p:cNvSpPr>
            <p:nvPr/>
          </p:nvSpPr>
          <p:spPr bwMode="auto">
            <a:xfrm>
              <a:off x="2080" y="3837"/>
              <a:ext cx="3" cy="10"/>
            </a:xfrm>
            <a:custGeom>
              <a:avLst/>
              <a:gdLst/>
              <a:ahLst/>
              <a:cxnLst>
                <a:cxn ang="0">
                  <a:pos x="8" y="35"/>
                </a:cxn>
                <a:cxn ang="0">
                  <a:pos x="20" y="53"/>
                </a:cxn>
                <a:cxn ang="0">
                  <a:pos x="22" y="55"/>
                </a:cxn>
                <a:cxn ang="0">
                  <a:pos x="22" y="59"/>
                </a:cxn>
                <a:cxn ang="0">
                  <a:pos x="14" y="55"/>
                </a:cxn>
                <a:cxn ang="0">
                  <a:pos x="0" y="29"/>
                </a:cxn>
                <a:cxn ang="0">
                  <a:pos x="2" y="0"/>
                </a:cxn>
                <a:cxn ang="0">
                  <a:pos x="8" y="9"/>
                </a:cxn>
                <a:cxn ang="0">
                  <a:pos x="8" y="35"/>
                </a:cxn>
              </a:cxnLst>
              <a:rect l="0" t="0" r="r" b="b"/>
              <a:pathLst>
                <a:path w="22" h="59">
                  <a:moveTo>
                    <a:pt x="8" y="35"/>
                  </a:moveTo>
                  <a:lnTo>
                    <a:pt x="20" y="53"/>
                  </a:lnTo>
                  <a:lnTo>
                    <a:pt x="22" y="55"/>
                  </a:lnTo>
                  <a:lnTo>
                    <a:pt x="22" y="59"/>
                  </a:lnTo>
                  <a:lnTo>
                    <a:pt x="14" y="55"/>
                  </a:lnTo>
                  <a:lnTo>
                    <a:pt x="0" y="29"/>
                  </a:lnTo>
                  <a:lnTo>
                    <a:pt x="2" y="0"/>
                  </a:lnTo>
                  <a:lnTo>
                    <a:pt x="8" y="9"/>
                  </a:lnTo>
                  <a:lnTo>
                    <a:pt x="8" y="35"/>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5" name="Freeform 131"/>
            <p:cNvSpPr>
              <a:spLocks/>
            </p:cNvSpPr>
            <p:nvPr/>
          </p:nvSpPr>
          <p:spPr bwMode="auto">
            <a:xfrm>
              <a:off x="2087" y="3843"/>
              <a:ext cx="4" cy="12"/>
            </a:xfrm>
            <a:custGeom>
              <a:avLst/>
              <a:gdLst/>
              <a:ahLst/>
              <a:cxnLst>
                <a:cxn ang="0">
                  <a:pos x="20" y="20"/>
                </a:cxn>
                <a:cxn ang="0">
                  <a:pos x="26" y="68"/>
                </a:cxn>
                <a:cxn ang="0">
                  <a:pos x="26" y="70"/>
                </a:cxn>
                <a:cxn ang="0">
                  <a:pos x="20" y="70"/>
                </a:cxn>
                <a:cxn ang="0">
                  <a:pos x="17" y="42"/>
                </a:cxn>
                <a:cxn ang="0">
                  <a:pos x="17" y="32"/>
                </a:cxn>
                <a:cxn ang="0">
                  <a:pos x="0" y="15"/>
                </a:cxn>
                <a:cxn ang="0">
                  <a:pos x="9" y="0"/>
                </a:cxn>
                <a:cxn ang="0">
                  <a:pos x="11" y="15"/>
                </a:cxn>
                <a:cxn ang="0">
                  <a:pos x="20" y="20"/>
                </a:cxn>
              </a:cxnLst>
              <a:rect l="0" t="0" r="r" b="b"/>
              <a:pathLst>
                <a:path w="26" h="70">
                  <a:moveTo>
                    <a:pt x="20" y="20"/>
                  </a:moveTo>
                  <a:lnTo>
                    <a:pt x="26" y="68"/>
                  </a:lnTo>
                  <a:lnTo>
                    <a:pt x="26" y="70"/>
                  </a:lnTo>
                  <a:lnTo>
                    <a:pt x="20" y="70"/>
                  </a:lnTo>
                  <a:lnTo>
                    <a:pt x="17" y="42"/>
                  </a:lnTo>
                  <a:lnTo>
                    <a:pt x="17" y="32"/>
                  </a:lnTo>
                  <a:lnTo>
                    <a:pt x="0" y="15"/>
                  </a:lnTo>
                  <a:lnTo>
                    <a:pt x="9" y="0"/>
                  </a:lnTo>
                  <a:lnTo>
                    <a:pt x="11" y="15"/>
                  </a:lnTo>
                  <a:lnTo>
                    <a:pt x="20" y="20"/>
                  </a:lnTo>
                  <a:close/>
                </a:path>
              </a:pathLst>
            </a:custGeom>
            <a:solidFill>
              <a:srgbClr val="4F321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6" name="Freeform 132"/>
            <p:cNvSpPr>
              <a:spLocks noEditPoints="1"/>
            </p:cNvSpPr>
            <p:nvPr/>
          </p:nvSpPr>
          <p:spPr bwMode="auto">
            <a:xfrm>
              <a:off x="1935" y="3804"/>
              <a:ext cx="74" cy="83"/>
            </a:xfrm>
            <a:custGeom>
              <a:avLst/>
              <a:gdLst/>
              <a:ahLst/>
              <a:cxnLst>
                <a:cxn ang="0">
                  <a:pos x="128" y="93"/>
                </a:cxn>
                <a:cxn ang="0">
                  <a:pos x="114" y="108"/>
                </a:cxn>
                <a:cxn ang="0">
                  <a:pos x="88" y="131"/>
                </a:cxn>
                <a:cxn ang="0">
                  <a:pos x="85" y="140"/>
                </a:cxn>
                <a:cxn ang="0">
                  <a:pos x="82" y="155"/>
                </a:cxn>
                <a:cxn ang="0">
                  <a:pos x="53" y="183"/>
                </a:cxn>
                <a:cxn ang="0">
                  <a:pos x="47" y="192"/>
                </a:cxn>
                <a:cxn ang="0">
                  <a:pos x="40" y="200"/>
                </a:cxn>
                <a:cxn ang="0">
                  <a:pos x="41" y="222"/>
                </a:cxn>
                <a:cxn ang="0">
                  <a:pos x="49" y="247"/>
                </a:cxn>
                <a:cxn ang="0">
                  <a:pos x="41" y="263"/>
                </a:cxn>
                <a:cxn ang="0">
                  <a:pos x="33" y="279"/>
                </a:cxn>
                <a:cxn ang="0">
                  <a:pos x="40" y="291"/>
                </a:cxn>
                <a:cxn ang="0">
                  <a:pos x="49" y="304"/>
                </a:cxn>
                <a:cxn ang="0">
                  <a:pos x="60" y="320"/>
                </a:cxn>
                <a:cxn ang="0">
                  <a:pos x="46" y="330"/>
                </a:cxn>
                <a:cxn ang="0">
                  <a:pos x="40" y="337"/>
                </a:cxn>
                <a:cxn ang="0">
                  <a:pos x="40" y="351"/>
                </a:cxn>
                <a:cxn ang="0">
                  <a:pos x="47" y="360"/>
                </a:cxn>
                <a:cxn ang="0">
                  <a:pos x="56" y="366"/>
                </a:cxn>
                <a:cxn ang="0">
                  <a:pos x="65" y="374"/>
                </a:cxn>
                <a:cxn ang="0">
                  <a:pos x="94" y="386"/>
                </a:cxn>
                <a:cxn ang="0">
                  <a:pos x="122" y="394"/>
                </a:cxn>
                <a:cxn ang="0">
                  <a:pos x="126" y="403"/>
                </a:cxn>
                <a:cxn ang="0">
                  <a:pos x="128" y="411"/>
                </a:cxn>
                <a:cxn ang="0">
                  <a:pos x="143" y="413"/>
                </a:cxn>
                <a:cxn ang="0">
                  <a:pos x="158" y="428"/>
                </a:cxn>
                <a:cxn ang="0">
                  <a:pos x="171" y="435"/>
                </a:cxn>
                <a:cxn ang="0">
                  <a:pos x="193" y="443"/>
                </a:cxn>
                <a:cxn ang="0">
                  <a:pos x="207" y="454"/>
                </a:cxn>
                <a:cxn ang="0">
                  <a:pos x="238" y="460"/>
                </a:cxn>
                <a:cxn ang="0">
                  <a:pos x="299" y="452"/>
                </a:cxn>
                <a:cxn ang="0">
                  <a:pos x="320" y="440"/>
                </a:cxn>
                <a:cxn ang="0">
                  <a:pos x="327" y="438"/>
                </a:cxn>
                <a:cxn ang="0">
                  <a:pos x="331" y="434"/>
                </a:cxn>
                <a:cxn ang="0">
                  <a:pos x="362" y="436"/>
                </a:cxn>
                <a:cxn ang="0">
                  <a:pos x="393" y="440"/>
                </a:cxn>
                <a:cxn ang="0">
                  <a:pos x="375" y="415"/>
                </a:cxn>
                <a:cxn ang="0">
                  <a:pos x="342" y="391"/>
                </a:cxn>
                <a:cxn ang="0">
                  <a:pos x="438" y="406"/>
                </a:cxn>
                <a:cxn ang="0">
                  <a:pos x="275" y="497"/>
                </a:cxn>
                <a:cxn ang="0">
                  <a:pos x="2" y="260"/>
                </a:cxn>
                <a:cxn ang="0">
                  <a:pos x="155" y="28"/>
                </a:cxn>
                <a:cxn ang="0">
                  <a:pos x="211" y="0"/>
                </a:cxn>
                <a:cxn ang="0">
                  <a:pos x="251" y="43"/>
                </a:cxn>
                <a:cxn ang="0">
                  <a:pos x="286" y="28"/>
                </a:cxn>
                <a:cxn ang="0">
                  <a:pos x="273" y="37"/>
                </a:cxn>
                <a:cxn ang="0">
                  <a:pos x="258" y="50"/>
                </a:cxn>
                <a:cxn ang="0">
                  <a:pos x="232" y="37"/>
                </a:cxn>
                <a:cxn ang="0">
                  <a:pos x="201" y="28"/>
                </a:cxn>
                <a:cxn ang="0">
                  <a:pos x="190" y="48"/>
                </a:cxn>
                <a:cxn ang="0">
                  <a:pos x="187" y="63"/>
                </a:cxn>
                <a:cxn ang="0">
                  <a:pos x="178" y="73"/>
                </a:cxn>
                <a:cxn ang="0">
                  <a:pos x="164" y="58"/>
                </a:cxn>
                <a:cxn ang="0">
                  <a:pos x="292" y="38"/>
                </a:cxn>
              </a:cxnLst>
              <a:rect l="0" t="0" r="r" b="b"/>
              <a:pathLst>
                <a:path w="447" h="497">
                  <a:moveTo>
                    <a:pt x="168" y="45"/>
                  </a:moveTo>
                  <a:lnTo>
                    <a:pt x="100" y="90"/>
                  </a:lnTo>
                  <a:lnTo>
                    <a:pt x="128" y="90"/>
                  </a:lnTo>
                  <a:lnTo>
                    <a:pt x="128" y="93"/>
                  </a:lnTo>
                  <a:lnTo>
                    <a:pt x="126" y="96"/>
                  </a:lnTo>
                  <a:lnTo>
                    <a:pt x="125" y="100"/>
                  </a:lnTo>
                  <a:lnTo>
                    <a:pt x="121" y="102"/>
                  </a:lnTo>
                  <a:lnTo>
                    <a:pt x="114" y="108"/>
                  </a:lnTo>
                  <a:lnTo>
                    <a:pt x="106" y="115"/>
                  </a:lnTo>
                  <a:lnTo>
                    <a:pt x="97" y="121"/>
                  </a:lnTo>
                  <a:lnTo>
                    <a:pt x="90" y="127"/>
                  </a:lnTo>
                  <a:lnTo>
                    <a:pt x="88" y="131"/>
                  </a:lnTo>
                  <a:lnTo>
                    <a:pt x="85" y="135"/>
                  </a:lnTo>
                  <a:lnTo>
                    <a:pt x="84" y="137"/>
                  </a:lnTo>
                  <a:lnTo>
                    <a:pt x="83" y="140"/>
                  </a:lnTo>
                  <a:lnTo>
                    <a:pt x="85" y="140"/>
                  </a:lnTo>
                  <a:lnTo>
                    <a:pt x="87" y="143"/>
                  </a:lnTo>
                  <a:lnTo>
                    <a:pt x="87" y="145"/>
                  </a:lnTo>
                  <a:lnTo>
                    <a:pt x="85" y="148"/>
                  </a:lnTo>
                  <a:lnTo>
                    <a:pt x="82" y="155"/>
                  </a:lnTo>
                  <a:lnTo>
                    <a:pt x="75" y="163"/>
                  </a:lnTo>
                  <a:lnTo>
                    <a:pt x="68" y="171"/>
                  </a:lnTo>
                  <a:lnTo>
                    <a:pt x="59" y="179"/>
                  </a:lnTo>
                  <a:lnTo>
                    <a:pt x="53" y="183"/>
                  </a:lnTo>
                  <a:lnTo>
                    <a:pt x="50" y="186"/>
                  </a:lnTo>
                  <a:lnTo>
                    <a:pt x="50" y="188"/>
                  </a:lnTo>
                  <a:lnTo>
                    <a:pt x="49" y="189"/>
                  </a:lnTo>
                  <a:lnTo>
                    <a:pt x="47" y="192"/>
                  </a:lnTo>
                  <a:lnTo>
                    <a:pt x="46" y="194"/>
                  </a:lnTo>
                  <a:lnTo>
                    <a:pt x="44" y="196"/>
                  </a:lnTo>
                  <a:lnTo>
                    <a:pt x="43" y="199"/>
                  </a:lnTo>
                  <a:lnTo>
                    <a:pt x="40" y="200"/>
                  </a:lnTo>
                  <a:lnTo>
                    <a:pt x="38" y="202"/>
                  </a:lnTo>
                  <a:lnTo>
                    <a:pt x="39" y="208"/>
                  </a:lnTo>
                  <a:lnTo>
                    <a:pt x="40" y="216"/>
                  </a:lnTo>
                  <a:lnTo>
                    <a:pt x="41" y="222"/>
                  </a:lnTo>
                  <a:lnTo>
                    <a:pt x="44" y="227"/>
                  </a:lnTo>
                  <a:lnTo>
                    <a:pt x="46" y="235"/>
                  </a:lnTo>
                  <a:lnTo>
                    <a:pt x="47" y="241"/>
                  </a:lnTo>
                  <a:lnTo>
                    <a:pt x="49" y="247"/>
                  </a:lnTo>
                  <a:lnTo>
                    <a:pt x="50" y="254"/>
                  </a:lnTo>
                  <a:lnTo>
                    <a:pt x="47" y="256"/>
                  </a:lnTo>
                  <a:lnTo>
                    <a:pt x="45" y="260"/>
                  </a:lnTo>
                  <a:lnTo>
                    <a:pt x="41" y="263"/>
                  </a:lnTo>
                  <a:lnTo>
                    <a:pt x="39" y="267"/>
                  </a:lnTo>
                  <a:lnTo>
                    <a:pt x="37" y="272"/>
                  </a:lnTo>
                  <a:lnTo>
                    <a:pt x="34" y="275"/>
                  </a:lnTo>
                  <a:lnTo>
                    <a:pt x="33" y="279"/>
                  </a:lnTo>
                  <a:lnTo>
                    <a:pt x="33" y="281"/>
                  </a:lnTo>
                  <a:lnTo>
                    <a:pt x="35" y="283"/>
                  </a:lnTo>
                  <a:lnTo>
                    <a:pt x="38" y="287"/>
                  </a:lnTo>
                  <a:lnTo>
                    <a:pt x="40" y="291"/>
                  </a:lnTo>
                  <a:lnTo>
                    <a:pt x="44" y="294"/>
                  </a:lnTo>
                  <a:lnTo>
                    <a:pt x="46" y="298"/>
                  </a:lnTo>
                  <a:lnTo>
                    <a:pt x="47" y="301"/>
                  </a:lnTo>
                  <a:lnTo>
                    <a:pt x="49" y="304"/>
                  </a:lnTo>
                  <a:lnTo>
                    <a:pt x="50" y="304"/>
                  </a:lnTo>
                  <a:lnTo>
                    <a:pt x="56" y="304"/>
                  </a:lnTo>
                  <a:lnTo>
                    <a:pt x="60" y="304"/>
                  </a:lnTo>
                  <a:lnTo>
                    <a:pt x="60" y="320"/>
                  </a:lnTo>
                  <a:lnTo>
                    <a:pt x="56" y="326"/>
                  </a:lnTo>
                  <a:lnTo>
                    <a:pt x="51" y="326"/>
                  </a:lnTo>
                  <a:lnTo>
                    <a:pt x="49" y="329"/>
                  </a:lnTo>
                  <a:lnTo>
                    <a:pt x="46" y="330"/>
                  </a:lnTo>
                  <a:lnTo>
                    <a:pt x="45" y="332"/>
                  </a:lnTo>
                  <a:lnTo>
                    <a:pt x="43" y="335"/>
                  </a:lnTo>
                  <a:lnTo>
                    <a:pt x="41" y="336"/>
                  </a:lnTo>
                  <a:lnTo>
                    <a:pt x="40" y="337"/>
                  </a:lnTo>
                  <a:lnTo>
                    <a:pt x="38" y="338"/>
                  </a:lnTo>
                  <a:lnTo>
                    <a:pt x="38" y="343"/>
                  </a:lnTo>
                  <a:lnTo>
                    <a:pt x="38" y="349"/>
                  </a:lnTo>
                  <a:lnTo>
                    <a:pt x="40" y="351"/>
                  </a:lnTo>
                  <a:lnTo>
                    <a:pt x="43" y="354"/>
                  </a:lnTo>
                  <a:lnTo>
                    <a:pt x="44" y="355"/>
                  </a:lnTo>
                  <a:lnTo>
                    <a:pt x="46" y="357"/>
                  </a:lnTo>
                  <a:lnTo>
                    <a:pt x="47" y="360"/>
                  </a:lnTo>
                  <a:lnTo>
                    <a:pt x="49" y="362"/>
                  </a:lnTo>
                  <a:lnTo>
                    <a:pt x="50" y="363"/>
                  </a:lnTo>
                  <a:lnTo>
                    <a:pt x="50" y="366"/>
                  </a:lnTo>
                  <a:lnTo>
                    <a:pt x="56" y="366"/>
                  </a:lnTo>
                  <a:lnTo>
                    <a:pt x="60" y="366"/>
                  </a:lnTo>
                  <a:lnTo>
                    <a:pt x="62" y="369"/>
                  </a:lnTo>
                  <a:lnTo>
                    <a:pt x="63" y="372"/>
                  </a:lnTo>
                  <a:lnTo>
                    <a:pt x="65" y="374"/>
                  </a:lnTo>
                  <a:lnTo>
                    <a:pt x="68" y="376"/>
                  </a:lnTo>
                  <a:lnTo>
                    <a:pt x="76" y="380"/>
                  </a:lnTo>
                  <a:lnTo>
                    <a:pt x="84" y="384"/>
                  </a:lnTo>
                  <a:lnTo>
                    <a:pt x="94" y="386"/>
                  </a:lnTo>
                  <a:lnTo>
                    <a:pt x="103" y="387"/>
                  </a:lnTo>
                  <a:lnTo>
                    <a:pt x="112" y="388"/>
                  </a:lnTo>
                  <a:lnTo>
                    <a:pt x="118" y="388"/>
                  </a:lnTo>
                  <a:lnTo>
                    <a:pt x="122" y="394"/>
                  </a:lnTo>
                  <a:lnTo>
                    <a:pt x="122" y="397"/>
                  </a:lnTo>
                  <a:lnTo>
                    <a:pt x="124" y="398"/>
                  </a:lnTo>
                  <a:lnTo>
                    <a:pt x="125" y="400"/>
                  </a:lnTo>
                  <a:lnTo>
                    <a:pt x="126" y="403"/>
                  </a:lnTo>
                  <a:lnTo>
                    <a:pt x="127" y="405"/>
                  </a:lnTo>
                  <a:lnTo>
                    <a:pt x="127" y="406"/>
                  </a:lnTo>
                  <a:lnTo>
                    <a:pt x="128" y="409"/>
                  </a:lnTo>
                  <a:lnTo>
                    <a:pt x="128" y="411"/>
                  </a:lnTo>
                  <a:lnTo>
                    <a:pt x="134" y="411"/>
                  </a:lnTo>
                  <a:lnTo>
                    <a:pt x="139" y="411"/>
                  </a:lnTo>
                  <a:lnTo>
                    <a:pt x="140" y="412"/>
                  </a:lnTo>
                  <a:lnTo>
                    <a:pt x="143" y="413"/>
                  </a:lnTo>
                  <a:lnTo>
                    <a:pt x="146" y="417"/>
                  </a:lnTo>
                  <a:lnTo>
                    <a:pt x="151" y="421"/>
                  </a:lnTo>
                  <a:lnTo>
                    <a:pt x="155" y="424"/>
                  </a:lnTo>
                  <a:lnTo>
                    <a:pt x="158" y="428"/>
                  </a:lnTo>
                  <a:lnTo>
                    <a:pt x="162" y="431"/>
                  </a:lnTo>
                  <a:lnTo>
                    <a:pt x="162" y="434"/>
                  </a:lnTo>
                  <a:lnTo>
                    <a:pt x="167" y="434"/>
                  </a:lnTo>
                  <a:lnTo>
                    <a:pt x="171" y="435"/>
                  </a:lnTo>
                  <a:lnTo>
                    <a:pt x="177" y="437"/>
                  </a:lnTo>
                  <a:lnTo>
                    <a:pt x="182" y="440"/>
                  </a:lnTo>
                  <a:lnTo>
                    <a:pt x="187" y="441"/>
                  </a:lnTo>
                  <a:lnTo>
                    <a:pt x="193" y="443"/>
                  </a:lnTo>
                  <a:lnTo>
                    <a:pt x="198" y="444"/>
                  </a:lnTo>
                  <a:lnTo>
                    <a:pt x="201" y="444"/>
                  </a:lnTo>
                  <a:lnTo>
                    <a:pt x="204" y="449"/>
                  </a:lnTo>
                  <a:lnTo>
                    <a:pt x="207" y="454"/>
                  </a:lnTo>
                  <a:lnTo>
                    <a:pt x="212" y="456"/>
                  </a:lnTo>
                  <a:lnTo>
                    <a:pt x="219" y="459"/>
                  </a:lnTo>
                  <a:lnTo>
                    <a:pt x="229" y="460"/>
                  </a:lnTo>
                  <a:lnTo>
                    <a:pt x="238" y="460"/>
                  </a:lnTo>
                  <a:lnTo>
                    <a:pt x="248" y="460"/>
                  </a:lnTo>
                  <a:lnTo>
                    <a:pt x="258" y="459"/>
                  </a:lnTo>
                  <a:lnTo>
                    <a:pt x="280" y="456"/>
                  </a:lnTo>
                  <a:lnTo>
                    <a:pt x="299" y="452"/>
                  </a:lnTo>
                  <a:lnTo>
                    <a:pt x="307" y="448"/>
                  </a:lnTo>
                  <a:lnTo>
                    <a:pt x="313" y="446"/>
                  </a:lnTo>
                  <a:lnTo>
                    <a:pt x="318" y="442"/>
                  </a:lnTo>
                  <a:lnTo>
                    <a:pt x="320" y="440"/>
                  </a:lnTo>
                  <a:lnTo>
                    <a:pt x="322" y="440"/>
                  </a:lnTo>
                  <a:lnTo>
                    <a:pt x="324" y="440"/>
                  </a:lnTo>
                  <a:lnTo>
                    <a:pt x="326" y="438"/>
                  </a:lnTo>
                  <a:lnTo>
                    <a:pt x="327" y="438"/>
                  </a:lnTo>
                  <a:lnTo>
                    <a:pt x="329" y="437"/>
                  </a:lnTo>
                  <a:lnTo>
                    <a:pt x="330" y="437"/>
                  </a:lnTo>
                  <a:lnTo>
                    <a:pt x="331" y="435"/>
                  </a:lnTo>
                  <a:lnTo>
                    <a:pt x="331" y="434"/>
                  </a:lnTo>
                  <a:lnTo>
                    <a:pt x="338" y="434"/>
                  </a:lnTo>
                  <a:lnTo>
                    <a:pt x="345" y="435"/>
                  </a:lnTo>
                  <a:lnTo>
                    <a:pt x="354" y="435"/>
                  </a:lnTo>
                  <a:lnTo>
                    <a:pt x="362" y="436"/>
                  </a:lnTo>
                  <a:lnTo>
                    <a:pt x="370" y="437"/>
                  </a:lnTo>
                  <a:lnTo>
                    <a:pt x="379" y="438"/>
                  </a:lnTo>
                  <a:lnTo>
                    <a:pt x="386" y="438"/>
                  </a:lnTo>
                  <a:lnTo>
                    <a:pt x="393" y="440"/>
                  </a:lnTo>
                  <a:lnTo>
                    <a:pt x="392" y="434"/>
                  </a:lnTo>
                  <a:lnTo>
                    <a:pt x="388" y="428"/>
                  </a:lnTo>
                  <a:lnTo>
                    <a:pt x="382" y="422"/>
                  </a:lnTo>
                  <a:lnTo>
                    <a:pt x="375" y="415"/>
                  </a:lnTo>
                  <a:lnTo>
                    <a:pt x="368" y="409"/>
                  </a:lnTo>
                  <a:lnTo>
                    <a:pt x="358" y="401"/>
                  </a:lnTo>
                  <a:lnTo>
                    <a:pt x="350" y="396"/>
                  </a:lnTo>
                  <a:lnTo>
                    <a:pt x="342" y="391"/>
                  </a:lnTo>
                  <a:lnTo>
                    <a:pt x="356" y="376"/>
                  </a:lnTo>
                  <a:lnTo>
                    <a:pt x="400" y="382"/>
                  </a:lnTo>
                  <a:lnTo>
                    <a:pt x="426" y="400"/>
                  </a:lnTo>
                  <a:lnTo>
                    <a:pt x="438" y="406"/>
                  </a:lnTo>
                  <a:lnTo>
                    <a:pt x="447" y="415"/>
                  </a:lnTo>
                  <a:lnTo>
                    <a:pt x="447" y="421"/>
                  </a:lnTo>
                  <a:lnTo>
                    <a:pt x="312" y="487"/>
                  </a:lnTo>
                  <a:lnTo>
                    <a:pt x="275" y="497"/>
                  </a:lnTo>
                  <a:lnTo>
                    <a:pt x="105" y="438"/>
                  </a:lnTo>
                  <a:lnTo>
                    <a:pt x="12" y="374"/>
                  </a:lnTo>
                  <a:lnTo>
                    <a:pt x="0" y="356"/>
                  </a:lnTo>
                  <a:lnTo>
                    <a:pt x="2" y="260"/>
                  </a:lnTo>
                  <a:lnTo>
                    <a:pt x="119" y="14"/>
                  </a:lnTo>
                  <a:lnTo>
                    <a:pt x="132" y="0"/>
                  </a:lnTo>
                  <a:lnTo>
                    <a:pt x="137" y="22"/>
                  </a:lnTo>
                  <a:lnTo>
                    <a:pt x="155" y="28"/>
                  </a:lnTo>
                  <a:lnTo>
                    <a:pt x="169" y="46"/>
                  </a:lnTo>
                  <a:lnTo>
                    <a:pt x="181" y="43"/>
                  </a:lnTo>
                  <a:lnTo>
                    <a:pt x="189" y="43"/>
                  </a:lnTo>
                  <a:lnTo>
                    <a:pt x="211" y="0"/>
                  </a:lnTo>
                  <a:lnTo>
                    <a:pt x="233" y="26"/>
                  </a:lnTo>
                  <a:lnTo>
                    <a:pt x="239" y="37"/>
                  </a:lnTo>
                  <a:lnTo>
                    <a:pt x="245" y="43"/>
                  </a:lnTo>
                  <a:lnTo>
                    <a:pt x="251" y="43"/>
                  </a:lnTo>
                  <a:lnTo>
                    <a:pt x="265" y="17"/>
                  </a:lnTo>
                  <a:lnTo>
                    <a:pt x="277" y="8"/>
                  </a:lnTo>
                  <a:lnTo>
                    <a:pt x="288" y="30"/>
                  </a:lnTo>
                  <a:lnTo>
                    <a:pt x="286" y="28"/>
                  </a:lnTo>
                  <a:lnTo>
                    <a:pt x="283" y="28"/>
                  </a:lnTo>
                  <a:lnTo>
                    <a:pt x="280" y="31"/>
                  </a:lnTo>
                  <a:lnTo>
                    <a:pt x="276" y="33"/>
                  </a:lnTo>
                  <a:lnTo>
                    <a:pt x="273" y="37"/>
                  </a:lnTo>
                  <a:lnTo>
                    <a:pt x="268" y="40"/>
                  </a:lnTo>
                  <a:lnTo>
                    <a:pt x="264" y="44"/>
                  </a:lnTo>
                  <a:lnTo>
                    <a:pt x="261" y="48"/>
                  </a:lnTo>
                  <a:lnTo>
                    <a:pt x="258" y="50"/>
                  </a:lnTo>
                  <a:lnTo>
                    <a:pt x="255" y="49"/>
                  </a:lnTo>
                  <a:lnTo>
                    <a:pt x="249" y="46"/>
                  </a:lnTo>
                  <a:lnTo>
                    <a:pt x="240" y="42"/>
                  </a:lnTo>
                  <a:lnTo>
                    <a:pt x="232" y="37"/>
                  </a:lnTo>
                  <a:lnTo>
                    <a:pt x="223" y="32"/>
                  </a:lnTo>
                  <a:lnTo>
                    <a:pt x="214" y="28"/>
                  </a:lnTo>
                  <a:lnTo>
                    <a:pt x="207" y="27"/>
                  </a:lnTo>
                  <a:lnTo>
                    <a:pt x="201" y="28"/>
                  </a:lnTo>
                  <a:lnTo>
                    <a:pt x="196" y="33"/>
                  </a:lnTo>
                  <a:lnTo>
                    <a:pt x="196" y="45"/>
                  </a:lnTo>
                  <a:lnTo>
                    <a:pt x="190" y="45"/>
                  </a:lnTo>
                  <a:lnTo>
                    <a:pt x="190" y="48"/>
                  </a:lnTo>
                  <a:lnTo>
                    <a:pt x="189" y="51"/>
                  </a:lnTo>
                  <a:lnTo>
                    <a:pt x="189" y="55"/>
                  </a:lnTo>
                  <a:lnTo>
                    <a:pt x="188" y="59"/>
                  </a:lnTo>
                  <a:lnTo>
                    <a:pt x="187" y="63"/>
                  </a:lnTo>
                  <a:lnTo>
                    <a:pt x="186" y="67"/>
                  </a:lnTo>
                  <a:lnTo>
                    <a:pt x="184" y="70"/>
                  </a:lnTo>
                  <a:lnTo>
                    <a:pt x="184" y="73"/>
                  </a:lnTo>
                  <a:lnTo>
                    <a:pt x="178" y="73"/>
                  </a:lnTo>
                  <a:lnTo>
                    <a:pt x="174" y="70"/>
                  </a:lnTo>
                  <a:lnTo>
                    <a:pt x="169" y="67"/>
                  </a:lnTo>
                  <a:lnTo>
                    <a:pt x="165" y="63"/>
                  </a:lnTo>
                  <a:lnTo>
                    <a:pt x="164" y="58"/>
                  </a:lnTo>
                  <a:lnTo>
                    <a:pt x="163" y="53"/>
                  </a:lnTo>
                  <a:lnTo>
                    <a:pt x="164" y="49"/>
                  </a:lnTo>
                  <a:lnTo>
                    <a:pt x="168" y="45"/>
                  </a:lnTo>
                  <a:close/>
                  <a:moveTo>
                    <a:pt x="292" y="38"/>
                  </a:moveTo>
                  <a:lnTo>
                    <a:pt x="292" y="37"/>
                  </a:lnTo>
                  <a:lnTo>
                    <a:pt x="292" y="37"/>
                  </a:lnTo>
                  <a:lnTo>
                    <a:pt x="292" y="38"/>
                  </a:lnTo>
                  <a:close/>
                </a:path>
              </a:pathLst>
            </a:custGeom>
            <a:solidFill>
              <a:srgbClr val="B28457"/>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7" name="Freeform 133"/>
            <p:cNvSpPr>
              <a:spLocks/>
            </p:cNvSpPr>
            <p:nvPr/>
          </p:nvSpPr>
          <p:spPr bwMode="auto">
            <a:xfrm>
              <a:off x="1893" y="3854"/>
              <a:ext cx="38" cy="86"/>
            </a:xfrm>
            <a:custGeom>
              <a:avLst/>
              <a:gdLst/>
              <a:ahLst/>
              <a:cxnLst>
                <a:cxn ang="0">
                  <a:pos x="228" y="74"/>
                </a:cxn>
                <a:cxn ang="0">
                  <a:pos x="217" y="74"/>
                </a:cxn>
                <a:cxn ang="0">
                  <a:pos x="205" y="16"/>
                </a:cxn>
                <a:cxn ang="0">
                  <a:pos x="211" y="6"/>
                </a:cxn>
                <a:cxn ang="0">
                  <a:pos x="204" y="0"/>
                </a:cxn>
                <a:cxn ang="0">
                  <a:pos x="199" y="2"/>
                </a:cxn>
                <a:cxn ang="0">
                  <a:pos x="196" y="3"/>
                </a:cxn>
                <a:cxn ang="0">
                  <a:pos x="191" y="6"/>
                </a:cxn>
                <a:cxn ang="0">
                  <a:pos x="184" y="12"/>
                </a:cxn>
                <a:cxn ang="0">
                  <a:pos x="183" y="19"/>
                </a:cxn>
                <a:cxn ang="0">
                  <a:pos x="179" y="26"/>
                </a:cxn>
                <a:cxn ang="0">
                  <a:pos x="177" y="33"/>
                </a:cxn>
                <a:cxn ang="0">
                  <a:pos x="173" y="40"/>
                </a:cxn>
                <a:cxn ang="0">
                  <a:pos x="177" y="49"/>
                </a:cxn>
                <a:cxn ang="0">
                  <a:pos x="180" y="64"/>
                </a:cxn>
                <a:cxn ang="0">
                  <a:pos x="181" y="83"/>
                </a:cxn>
                <a:cxn ang="0">
                  <a:pos x="179" y="97"/>
                </a:cxn>
                <a:cxn ang="0">
                  <a:pos x="172" y="101"/>
                </a:cxn>
                <a:cxn ang="0">
                  <a:pos x="172" y="102"/>
                </a:cxn>
                <a:cxn ang="0">
                  <a:pos x="172" y="103"/>
                </a:cxn>
                <a:cxn ang="0">
                  <a:pos x="172" y="105"/>
                </a:cxn>
                <a:cxn ang="0">
                  <a:pos x="171" y="107"/>
                </a:cxn>
                <a:cxn ang="0">
                  <a:pos x="91" y="406"/>
                </a:cxn>
                <a:cxn ang="0">
                  <a:pos x="12" y="497"/>
                </a:cxn>
                <a:cxn ang="0">
                  <a:pos x="0" y="512"/>
                </a:cxn>
                <a:cxn ang="0">
                  <a:pos x="1" y="512"/>
                </a:cxn>
                <a:cxn ang="0">
                  <a:pos x="3" y="512"/>
                </a:cxn>
                <a:cxn ang="0">
                  <a:pos x="3" y="512"/>
                </a:cxn>
                <a:cxn ang="0">
                  <a:pos x="14" y="502"/>
                </a:cxn>
                <a:cxn ang="0">
                  <a:pos x="29" y="498"/>
                </a:cxn>
                <a:cxn ang="0">
                  <a:pos x="42" y="490"/>
                </a:cxn>
                <a:cxn ang="0">
                  <a:pos x="55" y="482"/>
                </a:cxn>
                <a:cxn ang="0">
                  <a:pos x="70" y="479"/>
                </a:cxn>
                <a:cxn ang="0">
                  <a:pos x="75" y="472"/>
                </a:cxn>
                <a:cxn ang="0">
                  <a:pos x="85" y="468"/>
                </a:cxn>
                <a:cxn ang="0">
                  <a:pos x="94" y="463"/>
                </a:cxn>
                <a:cxn ang="0">
                  <a:pos x="99" y="456"/>
                </a:cxn>
                <a:cxn ang="0">
                  <a:pos x="110" y="456"/>
                </a:cxn>
                <a:cxn ang="0">
                  <a:pos x="116" y="446"/>
                </a:cxn>
                <a:cxn ang="0">
                  <a:pos x="127" y="428"/>
                </a:cxn>
                <a:cxn ang="0">
                  <a:pos x="127" y="417"/>
                </a:cxn>
                <a:cxn ang="0">
                  <a:pos x="138" y="400"/>
                </a:cxn>
                <a:cxn ang="0">
                  <a:pos x="144" y="388"/>
                </a:cxn>
                <a:cxn ang="0">
                  <a:pos x="152" y="375"/>
                </a:cxn>
                <a:cxn ang="0">
                  <a:pos x="159" y="367"/>
                </a:cxn>
                <a:cxn ang="0">
                  <a:pos x="161" y="282"/>
                </a:cxn>
                <a:cxn ang="0">
                  <a:pos x="172" y="276"/>
                </a:cxn>
                <a:cxn ang="0">
                  <a:pos x="178" y="270"/>
                </a:cxn>
                <a:cxn ang="0">
                  <a:pos x="181" y="264"/>
                </a:cxn>
                <a:cxn ang="0">
                  <a:pos x="186" y="255"/>
                </a:cxn>
                <a:cxn ang="0">
                  <a:pos x="190" y="245"/>
                </a:cxn>
                <a:cxn ang="0">
                  <a:pos x="193" y="238"/>
                </a:cxn>
                <a:cxn ang="0">
                  <a:pos x="205" y="201"/>
                </a:cxn>
                <a:cxn ang="0">
                  <a:pos x="205" y="194"/>
                </a:cxn>
                <a:cxn ang="0">
                  <a:pos x="205" y="187"/>
                </a:cxn>
                <a:cxn ang="0">
                  <a:pos x="205" y="182"/>
                </a:cxn>
                <a:cxn ang="0">
                  <a:pos x="208" y="179"/>
                </a:cxn>
                <a:cxn ang="0">
                  <a:pos x="214" y="168"/>
                </a:cxn>
                <a:cxn ang="0">
                  <a:pos x="221" y="152"/>
                </a:cxn>
                <a:cxn ang="0">
                  <a:pos x="225" y="139"/>
                </a:cxn>
              </a:cxnLst>
              <a:rect l="0" t="0" r="r" b="b"/>
              <a:pathLst>
                <a:path w="228" h="512">
                  <a:moveTo>
                    <a:pt x="228" y="136"/>
                  </a:moveTo>
                  <a:lnTo>
                    <a:pt x="228" y="74"/>
                  </a:lnTo>
                  <a:lnTo>
                    <a:pt x="223" y="74"/>
                  </a:lnTo>
                  <a:lnTo>
                    <a:pt x="217" y="74"/>
                  </a:lnTo>
                  <a:lnTo>
                    <a:pt x="200" y="51"/>
                  </a:lnTo>
                  <a:lnTo>
                    <a:pt x="205" y="16"/>
                  </a:lnTo>
                  <a:lnTo>
                    <a:pt x="211" y="16"/>
                  </a:lnTo>
                  <a:lnTo>
                    <a:pt x="211" y="6"/>
                  </a:lnTo>
                  <a:lnTo>
                    <a:pt x="205" y="0"/>
                  </a:lnTo>
                  <a:lnTo>
                    <a:pt x="204" y="0"/>
                  </a:lnTo>
                  <a:lnTo>
                    <a:pt x="202" y="1"/>
                  </a:lnTo>
                  <a:lnTo>
                    <a:pt x="199" y="2"/>
                  </a:lnTo>
                  <a:lnTo>
                    <a:pt x="197" y="3"/>
                  </a:lnTo>
                  <a:lnTo>
                    <a:pt x="196" y="3"/>
                  </a:lnTo>
                  <a:lnTo>
                    <a:pt x="193" y="5"/>
                  </a:lnTo>
                  <a:lnTo>
                    <a:pt x="191" y="6"/>
                  </a:lnTo>
                  <a:lnTo>
                    <a:pt x="188" y="6"/>
                  </a:lnTo>
                  <a:lnTo>
                    <a:pt x="184" y="12"/>
                  </a:lnTo>
                  <a:lnTo>
                    <a:pt x="183" y="15"/>
                  </a:lnTo>
                  <a:lnTo>
                    <a:pt x="183" y="19"/>
                  </a:lnTo>
                  <a:lnTo>
                    <a:pt x="181" y="22"/>
                  </a:lnTo>
                  <a:lnTo>
                    <a:pt x="179" y="26"/>
                  </a:lnTo>
                  <a:lnTo>
                    <a:pt x="178" y="30"/>
                  </a:lnTo>
                  <a:lnTo>
                    <a:pt x="177" y="33"/>
                  </a:lnTo>
                  <a:lnTo>
                    <a:pt x="174" y="37"/>
                  </a:lnTo>
                  <a:lnTo>
                    <a:pt x="173" y="40"/>
                  </a:lnTo>
                  <a:lnTo>
                    <a:pt x="174" y="45"/>
                  </a:lnTo>
                  <a:lnTo>
                    <a:pt x="177" y="49"/>
                  </a:lnTo>
                  <a:lnTo>
                    <a:pt x="179" y="56"/>
                  </a:lnTo>
                  <a:lnTo>
                    <a:pt x="180" y="64"/>
                  </a:lnTo>
                  <a:lnTo>
                    <a:pt x="181" y="74"/>
                  </a:lnTo>
                  <a:lnTo>
                    <a:pt x="181" y="83"/>
                  </a:lnTo>
                  <a:lnTo>
                    <a:pt x="180" y="92"/>
                  </a:lnTo>
                  <a:lnTo>
                    <a:pt x="179" y="97"/>
                  </a:lnTo>
                  <a:lnTo>
                    <a:pt x="178" y="101"/>
                  </a:lnTo>
                  <a:lnTo>
                    <a:pt x="172" y="101"/>
                  </a:lnTo>
                  <a:lnTo>
                    <a:pt x="172" y="101"/>
                  </a:lnTo>
                  <a:lnTo>
                    <a:pt x="172" y="102"/>
                  </a:lnTo>
                  <a:lnTo>
                    <a:pt x="172" y="102"/>
                  </a:lnTo>
                  <a:lnTo>
                    <a:pt x="172" y="103"/>
                  </a:lnTo>
                  <a:lnTo>
                    <a:pt x="172" y="105"/>
                  </a:lnTo>
                  <a:lnTo>
                    <a:pt x="172" y="105"/>
                  </a:lnTo>
                  <a:lnTo>
                    <a:pt x="171" y="106"/>
                  </a:lnTo>
                  <a:lnTo>
                    <a:pt x="171" y="107"/>
                  </a:lnTo>
                  <a:lnTo>
                    <a:pt x="163" y="157"/>
                  </a:lnTo>
                  <a:lnTo>
                    <a:pt x="91" y="406"/>
                  </a:lnTo>
                  <a:lnTo>
                    <a:pt x="59" y="456"/>
                  </a:lnTo>
                  <a:lnTo>
                    <a:pt x="12" y="497"/>
                  </a:lnTo>
                  <a:lnTo>
                    <a:pt x="0" y="512"/>
                  </a:lnTo>
                  <a:lnTo>
                    <a:pt x="0" y="512"/>
                  </a:lnTo>
                  <a:lnTo>
                    <a:pt x="1" y="512"/>
                  </a:lnTo>
                  <a:lnTo>
                    <a:pt x="1" y="512"/>
                  </a:lnTo>
                  <a:lnTo>
                    <a:pt x="1" y="512"/>
                  </a:lnTo>
                  <a:lnTo>
                    <a:pt x="3" y="512"/>
                  </a:lnTo>
                  <a:lnTo>
                    <a:pt x="3" y="512"/>
                  </a:lnTo>
                  <a:lnTo>
                    <a:pt x="3" y="512"/>
                  </a:lnTo>
                  <a:lnTo>
                    <a:pt x="3" y="512"/>
                  </a:lnTo>
                  <a:lnTo>
                    <a:pt x="14" y="502"/>
                  </a:lnTo>
                  <a:lnTo>
                    <a:pt x="22" y="500"/>
                  </a:lnTo>
                  <a:lnTo>
                    <a:pt x="29" y="498"/>
                  </a:lnTo>
                  <a:lnTo>
                    <a:pt x="36" y="494"/>
                  </a:lnTo>
                  <a:lnTo>
                    <a:pt x="42" y="490"/>
                  </a:lnTo>
                  <a:lnTo>
                    <a:pt x="49" y="486"/>
                  </a:lnTo>
                  <a:lnTo>
                    <a:pt x="55" y="482"/>
                  </a:lnTo>
                  <a:lnTo>
                    <a:pt x="62" y="480"/>
                  </a:lnTo>
                  <a:lnTo>
                    <a:pt x="70" y="479"/>
                  </a:lnTo>
                  <a:lnTo>
                    <a:pt x="72" y="475"/>
                  </a:lnTo>
                  <a:lnTo>
                    <a:pt x="75" y="472"/>
                  </a:lnTo>
                  <a:lnTo>
                    <a:pt x="80" y="469"/>
                  </a:lnTo>
                  <a:lnTo>
                    <a:pt x="85" y="468"/>
                  </a:lnTo>
                  <a:lnTo>
                    <a:pt x="90" y="466"/>
                  </a:lnTo>
                  <a:lnTo>
                    <a:pt x="94" y="463"/>
                  </a:lnTo>
                  <a:lnTo>
                    <a:pt x="98" y="460"/>
                  </a:lnTo>
                  <a:lnTo>
                    <a:pt x="99" y="456"/>
                  </a:lnTo>
                  <a:lnTo>
                    <a:pt x="104" y="456"/>
                  </a:lnTo>
                  <a:lnTo>
                    <a:pt x="110" y="456"/>
                  </a:lnTo>
                  <a:lnTo>
                    <a:pt x="116" y="450"/>
                  </a:lnTo>
                  <a:lnTo>
                    <a:pt x="116" y="446"/>
                  </a:lnTo>
                  <a:lnTo>
                    <a:pt x="116" y="440"/>
                  </a:lnTo>
                  <a:lnTo>
                    <a:pt x="127" y="428"/>
                  </a:lnTo>
                  <a:lnTo>
                    <a:pt x="127" y="423"/>
                  </a:lnTo>
                  <a:lnTo>
                    <a:pt x="127" y="417"/>
                  </a:lnTo>
                  <a:lnTo>
                    <a:pt x="138" y="406"/>
                  </a:lnTo>
                  <a:lnTo>
                    <a:pt x="138" y="400"/>
                  </a:lnTo>
                  <a:lnTo>
                    <a:pt x="141" y="394"/>
                  </a:lnTo>
                  <a:lnTo>
                    <a:pt x="144" y="388"/>
                  </a:lnTo>
                  <a:lnTo>
                    <a:pt x="147" y="381"/>
                  </a:lnTo>
                  <a:lnTo>
                    <a:pt x="152" y="375"/>
                  </a:lnTo>
                  <a:lnTo>
                    <a:pt x="155" y="370"/>
                  </a:lnTo>
                  <a:lnTo>
                    <a:pt x="159" y="367"/>
                  </a:lnTo>
                  <a:lnTo>
                    <a:pt x="161" y="366"/>
                  </a:lnTo>
                  <a:lnTo>
                    <a:pt x="161" y="282"/>
                  </a:lnTo>
                  <a:lnTo>
                    <a:pt x="166" y="276"/>
                  </a:lnTo>
                  <a:lnTo>
                    <a:pt x="172" y="276"/>
                  </a:lnTo>
                  <a:lnTo>
                    <a:pt x="172" y="270"/>
                  </a:lnTo>
                  <a:lnTo>
                    <a:pt x="178" y="270"/>
                  </a:lnTo>
                  <a:lnTo>
                    <a:pt x="180" y="268"/>
                  </a:lnTo>
                  <a:lnTo>
                    <a:pt x="181" y="264"/>
                  </a:lnTo>
                  <a:lnTo>
                    <a:pt x="184" y="260"/>
                  </a:lnTo>
                  <a:lnTo>
                    <a:pt x="186" y="255"/>
                  </a:lnTo>
                  <a:lnTo>
                    <a:pt x="187" y="250"/>
                  </a:lnTo>
                  <a:lnTo>
                    <a:pt x="190" y="245"/>
                  </a:lnTo>
                  <a:lnTo>
                    <a:pt x="191" y="241"/>
                  </a:lnTo>
                  <a:lnTo>
                    <a:pt x="193" y="238"/>
                  </a:lnTo>
                  <a:lnTo>
                    <a:pt x="205" y="205"/>
                  </a:lnTo>
                  <a:lnTo>
                    <a:pt x="205" y="201"/>
                  </a:lnTo>
                  <a:lnTo>
                    <a:pt x="205" y="198"/>
                  </a:lnTo>
                  <a:lnTo>
                    <a:pt x="205" y="194"/>
                  </a:lnTo>
                  <a:lnTo>
                    <a:pt x="205" y="190"/>
                  </a:lnTo>
                  <a:lnTo>
                    <a:pt x="205" y="187"/>
                  </a:lnTo>
                  <a:lnTo>
                    <a:pt x="205" y="184"/>
                  </a:lnTo>
                  <a:lnTo>
                    <a:pt x="205" y="182"/>
                  </a:lnTo>
                  <a:lnTo>
                    <a:pt x="205" y="180"/>
                  </a:lnTo>
                  <a:lnTo>
                    <a:pt x="208" y="179"/>
                  </a:lnTo>
                  <a:lnTo>
                    <a:pt x="211" y="174"/>
                  </a:lnTo>
                  <a:lnTo>
                    <a:pt x="214" y="168"/>
                  </a:lnTo>
                  <a:lnTo>
                    <a:pt x="217" y="159"/>
                  </a:lnTo>
                  <a:lnTo>
                    <a:pt x="221" y="152"/>
                  </a:lnTo>
                  <a:lnTo>
                    <a:pt x="223" y="145"/>
                  </a:lnTo>
                  <a:lnTo>
                    <a:pt x="225" y="139"/>
                  </a:lnTo>
                  <a:lnTo>
                    <a:pt x="228" y="136"/>
                  </a:lnTo>
                  <a:close/>
                </a:path>
              </a:pathLst>
            </a:custGeom>
            <a:solidFill>
              <a:srgbClr val="B28457"/>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8" name="Freeform 134"/>
            <p:cNvSpPr>
              <a:spLocks/>
            </p:cNvSpPr>
            <p:nvPr/>
          </p:nvSpPr>
          <p:spPr bwMode="auto">
            <a:xfrm>
              <a:off x="2005" y="3840"/>
              <a:ext cx="29" cy="99"/>
            </a:xfrm>
            <a:custGeom>
              <a:avLst/>
              <a:gdLst/>
              <a:ahLst/>
              <a:cxnLst>
                <a:cxn ang="0">
                  <a:pos x="102" y="16"/>
                </a:cxn>
                <a:cxn ang="0">
                  <a:pos x="107" y="36"/>
                </a:cxn>
                <a:cxn ang="0">
                  <a:pos x="119" y="61"/>
                </a:cxn>
                <a:cxn ang="0">
                  <a:pos x="140" y="89"/>
                </a:cxn>
                <a:cxn ang="0">
                  <a:pos x="156" y="110"/>
                </a:cxn>
                <a:cxn ang="0">
                  <a:pos x="165" y="127"/>
                </a:cxn>
                <a:cxn ang="0">
                  <a:pos x="171" y="145"/>
                </a:cxn>
                <a:cxn ang="0">
                  <a:pos x="174" y="171"/>
                </a:cxn>
                <a:cxn ang="0">
                  <a:pos x="172" y="222"/>
                </a:cxn>
                <a:cxn ang="0">
                  <a:pos x="165" y="300"/>
                </a:cxn>
                <a:cxn ang="0">
                  <a:pos x="158" y="369"/>
                </a:cxn>
                <a:cxn ang="0">
                  <a:pos x="169" y="406"/>
                </a:cxn>
                <a:cxn ang="0">
                  <a:pos x="167" y="410"/>
                </a:cxn>
                <a:cxn ang="0">
                  <a:pos x="163" y="416"/>
                </a:cxn>
                <a:cxn ang="0">
                  <a:pos x="159" y="423"/>
                </a:cxn>
                <a:cxn ang="0">
                  <a:pos x="157" y="428"/>
                </a:cxn>
                <a:cxn ang="0">
                  <a:pos x="146" y="468"/>
                </a:cxn>
                <a:cxn ang="0">
                  <a:pos x="141" y="488"/>
                </a:cxn>
                <a:cxn ang="0">
                  <a:pos x="141" y="567"/>
                </a:cxn>
                <a:cxn ang="0">
                  <a:pos x="115" y="572"/>
                </a:cxn>
                <a:cxn ang="0">
                  <a:pos x="101" y="595"/>
                </a:cxn>
                <a:cxn ang="0">
                  <a:pos x="100" y="596"/>
                </a:cxn>
                <a:cxn ang="0">
                  <a:pos x="95" y="594"/>
                </a:cxn>
                <a:cxn ang="0">
                  <a:pos x="90" y="592"/>
                </a:cxn>
                <a:cxn ang="0">
                  <a:pos x="85" y="588"/>
                </a:cxn>
                <a:cxn ang="0">
                  <a:pos x="77" y="587"/>
                </a:cxn>
                <a:cxn ang="0">
                  <a:pos x="56" y="590"/>
                </a:cxn>
                <a:cxn ang="0">
                  <a:pos x="31" y="593"/>
                </a:cxn>
                <a:cxn ang="0">
                  <a:pos x="16" y="592"/>
                </a:cxn>
                <a:cxn ang="0">
                  <a:pos x="12" y="589"/>
                </a:cxn>
                <a:cxn ang="0">
                  <a:pos x="9" y="586"/>
                </a:cxn>
                <a:cxn ang="0">
                  <a:pos x="7" y="586"/>
                </a:cxn>
                <a:cxn ang="0">
                  <a:pos x="4" y="586"/>
                </a:cxn>
                <a:cxn ang="0">
                  <a:pos x="1" y="586"/>
                </a:cxn>
                <a:cxn ang="0">
                  <a:pos x="2" y="584"/>
                </a:cxn>
                <a:cxn ang="0">
                  <a:pos x="78" y="506"/>
                </a:cxn>
                <a:cxn ang="0">
                  <a:pos x="139" y="353"/>
                </a:cxn>
                <a:cxn ang="0">
                  <a:pos x="136" y="154"/>
                </a:cxn>
                <a:cxn ang="0">
                  <a:pos x="101" y="16"/>
                </a:cxn>
                <a:cxn ang="0">
                  <a:pos x="102" y="11"/>
                </a:cxn>
                <a:cxn ang="0">
                  <a:pos x="102" y="6"/>
                </a:cxn>
                <a:cxn ang="0">
                  <a:pos x="102" y="3"/>
                </a:cxn>
                <a:cxn ang="0">
                  <a:pos x="101" y="0"/>
                </a:cxn>
              </a:cxnLst>
              <a:rect l="0" t="0" r="r" b="b"/>
              <a:pathLst>
                <a:path w="174" h="597">
                  <a:moveTo>
                    <a:pt x="101" y="5"/>
                  </a:moveTo>
                  <a:lnTo>
                    <a:pt x="102" y="16"/>
                  </a:lnTo>
                  <a:lnTo>
                    <a:pt x="103" y="27"/>
                  </a:lnTo>
                  <a:lnTo>
                    <a:pt x="107" y="36"/>
                  </a:lnTo>
                  <a:lnTo>
                    <a:pt x="110" y="44"/>
                  </a:lnTo>
                  <a:lnTo>
                    <a:pt x="119" y="61"/>
                  </a:lnTo>
                  <a:lnTo>
                    <a:pt x="130" y="75"/>
                  </a:lnTo>
                  <a:lnTo>
                    <a:pt x="140" y="89"/>
                  </a:lnTo>
                  <a:lnTo>
                    <a:pt x="151" y="103"/>
                  </a:lnTo>
                  <a:lnTo>
                    <a:pt x="156" y="110"/>
                  </a:lnTo>
                  <a:lnTo>
                    <a:pt x="161" y="118"/>
                  </a:lnTo>
                  <a:lnTo>
                    <a:pt x="165" y="127"/>
                  </a:lnTo>
                  <a:lnTo>
                    <a:pt x="169" y="135"/>
                  </a:lnTo>
                  <a:lnTo>
                    <a:pt x="171" y="145"/>
                  </a:lnTo>
                  <a:lnTo>
                    <a:pt x="172" y="157"/>
                  </a:lnTo>
                  <a:lnTo>
                    <a:pt x="174" y="171"/>
                  </a:lnTo>
                  <a:lnTo>
                    <a:pt x="174" y="186"/>
                  </a:lnTo>
                  <a:lnTo>
                    <a:pt x="172" y="222"/>
                  </a:lnTo>
                  <a:lnTo>
                    <a:pt x="169" y="260"/>
                  </a:lnTo>
                  <a:lnTo>
                    <a:pt x="165" y="300"/>
                  </a:lnTo>
                  <a:lnTo>
                    <a:pt x="162" y="336"/>
                  </a:lnTo>
                  <a:lnTo>
                    <a:pt x="158" y="369"/>
                  </a:lnTo>
                  <a:lnTo>
                    <a:pt x="157" y="394"/>
                  </a:lnTo>
                  <a:lnTo>
                    <a:pt x="169" y="406"/>
                  </a:lnTo>
                  <a:lnTo>
                    <a:pt x="168" y="408"/>
                  </a:lnTo>
                  <a:lnTo>
                    <a:pt x="167" y="410"/>
                  </a:lnTo>
                  <a:lnTo>
                    <a:pt x="165" y="414"/>
                  </a:lnTo>
                  <a:lnTo>
                    <a:pt x="163" y="416"/>
                  </a:lnTo>
                  <a:lnTo>
                    <a:pt x="161" y="420"/>
                  </a:lnTo>
                  <a:lnTo>
                    <a:pt x="159" y="423"/>
                  </a:lnTo>
                  <a:lnTo>
                    <a:pt x="158" y="426"/>
                  </a:lnTo>
                  <a:lnTo>
                    <a:pt x="157" y="428"/>
                  </a:lnTo>
                  <a:lnTo>
                    <a:pt x="146" y="434"/>
                  </a:lnTo>
                  <a:lnTo>
                    <a:pt x="146" y="468"/>
                  </a:lnTo>
                  <a:lnTo>
                    <a:pt x="150" y="468"/>
                  </a:lnTo>
                  <a:lnTo>
                    <a:pt x="141" y="488"/>
                  </a:lnTo>
                  <a:lnTo>
                    <a:pt x="136" y="526"/>
                  </a:lnTo>
                  <a:lnTo>
                    <a:pt x="141" y="567"/>
                  </a:lnTo>
                  <a:lnTo>
                    <a:pt x="141" y="578"/>
                  </a:lnTo>
                  <a:lnTo>
                    <a:pt x="115" y="572"/>
                  </a:lnTo>
                  <a:lnTo>
                    <a:pt x="101" y="572"/>
                  </a:lnTo>
                  <a:lnTo>
                    <a:pt x="101" y="595"/>
                  </a:lnTo>
                  <a:lnTo>
                    <a:pt x="102" y="597"/>
                  </a:lnTo>
                  <a:lnTo>
                    <a:pt x="100" y="596"/>
                  </a:lnTo>
                  <a:lnTo>
                    <a:pt x="97" y="595"/>
                  </a:lnTo>
                  <a:lnTo>
                    <a:pt x="95" y="594"/>
                  </a:lnTo>
                  <a:lnTo>
                    <a:pt x="93" y="593"/>
                  </a:lnTo>
                  <a:lnTo>
                    <a:pt x="90" y="592"/>
                  </a:lnTo>
                  <a:lnTo>
                    <a:pt x="88" y="589"/>
                  </a:lnTo>
                  <a:lnTo>
                    <a:pt x="85" y="588"/>
                  </a:lnTo>
                  <a:lnTo>
                    <a:pt x="84" y="586"/>
                  </a:lnTo>
                  <a:lnTo>
                    <a:pt x="77" y="587"/>
                  </a:lnTo>
                  <a:lnTo>
                    <a:pt x="68" y="588"/>
                  </a:lnTo>
                  <a:lnTo>
                    <a:pt x="56" y="590"/>
                  </a:lnTo>
                  <a:lnTo>
                    <a:pt x="43" y="593"/>
                  </a:lnTo>
                  <a:lnTo>
                    <a:pt x="31" y="593"/>
                  </a:lnTo>
                  <a:lnTo>
                    <a:pt x="21" y="593"/>
                  </a:lnTo>
                  <a:lnTo>
                    <a:pt x="16" y="592"/>
                  </a:lnTo>
                  <a:lnTo>
                    <a:pt x="14" y="590"/>
                  </a:lnTo>
                  <a:lnTo>
                    <a:pt x="12" y="589"/>
                  </a:lnTo>
                  <a:lnTo>
                    <a:pt x="10" y="586"/>
                  </a:lnTo>
                  <a:lnTo>
                    <a:pt x="9" y="586"/>
                  </a:lnTo>
                  <a:lnTo>
                    <a:pt x="8" y="586"/>
                  </a:lnTo>
                  <a:lnTo>
                    <a:pt x="7" y="586"/>
                  </a:lnTo>
                  <a:lnTo>
                    <a:pt x="6" y="586"/>
                  </a:lnTo>
                  <a:lnTo>
                    <a:pt x="4" y="586"/>
                  </a:lnTo>
                  <a:lnTo>
                    <a:pt x="3" y="586"/>
                  </a:lnTo>
                  <a:lnTo>
                    <a:pt x="1" y="586"/>
                  </a:lnTo>
                  <a:lnTo>
                    <a:pt x="0" y="586"/>
                  </a:lnTo>
                  <a:lnTo>
                    <a:pt x="2" y="584"/>
                  </a:lnTo>
                  <a:lnTo>
                    <a:pt x="37" y="569"/>
                  </a:lnTo>
                  <a:lnTo>
                    <a:pt x="78" y="506"/>
                  </a:lnTo>
                  <a:lnTo>
                    <a:pt x="87" y="466"/>
                  </a:lnTo>
                  <a:lnTo>
                    <a:pt x="139" y="353"/>
                  </a:lnTo>
                  <a:lnTo>
                    <a:pt x="147" y="271"/>
                  </a:lnTo>
                  <a:lnTo>
                    <a:pt x="136" y="154"/>
                  </a:lnTo>
                  <a:lnTo>
                    <a:pt x="101" y="25"/>
                  </a:lnTo>
                  <a:lnTo>
                    <a:pt x="101" y="16"/>
                  </a:lnTo>
                  <a:lnTo>
                    <a:pt x="102" y="13"/>
                  </a:lnTo>
                  <a:lnTo>
                    <a:pt x="102" y="11"/>
                  </a:lnTo>
                  <a:lnTo>
                    <a:pt x="102" y="9"/>
                  </a:lnTo>
                  <a:lnTo>
                    <a:pt x="102" y="6"/>
                  </a:lnTo>
                  <a:lnTo>
                    <a:pt x="102" y="4"/>
                  </a:lnTo>
                  <a:lnTo>
                    <a:pt x="102" y="3"/>
                  </a:lnTo>
                  <a:lnTo>
                    <a:pt x="102" y="2"/>
                  </a:lnTo>
                  <a:lnTo>
                    <a:pt x="101" y="0"/>
                  </a:lnTo>
                  <a:lnTo>
                    <a:pt x="101" y="5"/>
                  </a:lnTo>
                  <a:close/>
                </a:path>
              </a:pathLst>
            </a:custGeom>
            <a:solidFill>
              <a:srgbClr val="B28457"/>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9" name="Freeform 135"/>
            <p:cNvSpPr>
              <a:spLocks/>
            </p:cNvSpPr>
            <p:nvPr/>
          </p:nvSpPr>
          <p:spPr bwMode="auto">
            <a:xfrm>
              <a:off x="1931" y="3646"/>
              <a:ext cx="20" cy="76"/>
            </a:xfrm>
            <a:custGeom>
              <a:avLst/>
              <a:gdLst/>
              <a:ahLst/>
              <a:cxnLst>
                <a:cxn ang="0">
                  <a:pos x="50" y="113"/>
                </a:cxn>
                <a:cxn ang="0">
                  <a:pos x="28" y="134"/>
                </a:cxn>
                <a:cxn ang="0">
                  <a:pos x="21" y="171"/>
                </a:cxn>
                <a:cxn ang="0">
                  <a:pos x="8" y="210"/>
                </a:cxn>
                <a:cxn ang="0">
                  <a:pos x="0" y="249"/>
                </a:cxn>
                <a:cxn ang="0">
                  <a:pos x="5" y="292"/>
                </a:cxn>
                <a:cxn ang="0">
                  <a:pos x="12" y="295"/>
                </a:cxn>
                <a:cxn ang="0">
                  <a:pos x="15" y="283"/>
                </a:cxn>
                <a:cxn ang="0">
                  <a:pos x="22" y="270"/>
                </a:cxn>
                <a:cxn ang="0">
                  <a:pos x="19" y="321"/>
                </a:cxn>
                <a:cxn ang="0">
                  <a:pos x="3" y="384"/>
                </a:cxn>
                <a:cxn ang="0">
                  <a:pos x="11" y="407"/>
                </a:cxn>
                <a:cxn ang="0">
                  <a:pos x="27" y="415"/>
                </a:cxn>
                <a:cxn ang="0">
                  <a:pos x="38" y="376"/>
                </a:cxn>
                <a:cxn ang="0">
                  <a:pos x="46" y="371"/>
                </a:cxn>
                <a:cxn ang="0">
                  <a:pos x="48" y="392"/>
                </a:cxn>
                <a:cxn ang="0">
                  <a:pos x="43" y="433"/>
                </a:cxn>
                <a:cxn ang="0">
                  <a:pos x="55" y="452"/>
                </a:cxn>
                <a:cxn ang="0">
                  <a:pos x="70" y="432"/>
                </a:cxn>
                <a:cxn ang="0">
                  <a:pos x="87" y="368"/>
                </a:cxn>
                <a:cxn ang="0">
                  <a:pos x="101" y="353"/>
                </a:cxn>
                <a:cxn ang="0">
                  <a:pos x="99" y="345"/>
                </a:cxn>
                <a:cxn ang="0">
                  <a:pos x="96" y="337"/>
                </a:cxn>
                <a:cxn ang="0">
                  <a:pos x="82" y="343"/>
                </a:cxn>
                <a:cxn ang="0">
                  <a:pos x="68" y="349"/>
                </a:cxn>
                <a:cxn ang="0">
                  <a:pos x="55" y="371"/>
                </a:cxn>
                <a:cxn ang="0">
                  <a:pos x="45" y="394"/>
                </a:cxn>
                <a:cxn ang="0">
                  <a:pos x="51" y="340"/>
                </a:cxn>
                <a:cxn ang="0">
                  <a:pos x="57" y="292"/>
                </a:cxn>
                <a:cxn ang="0">
                  <a:pos x="45" y="299"/>
                </a:cxn>
                <a:cxn ang="0">
                  <a:pos x="34" y="309"/>
                </a:cxn>
                <a:cxn ang="0">
                  <a:pos x="43" y="292"/>
                </a:cxn>
                <a:cxn ang="0">
                  <a:pos x="59" y="212"/>
                </a:cxn>
                <a:cxn ang="0">
                  <a:pos x="52" y="184"/>
                </a:cxn>
                <a:cxn ang="0">
                  <a:pos x="40" y="203"/>
                </a:cxn>
                <a:cxn ang="0">
                  <a:pos x="40" y="193"/>
                </a:cxn>
                <a:cxn ang="0">
                  <a:pos x="53" y="156"/>
                </a:cxn>
                <a:cxn ang="0">
                  <a:pos x="63" y="138"/>
                </a:cxn>
                <a:cxn ang="0">
                  <a:pos x="70" y="128"/>
                </a:cxn>
                <a:cxn ang="0">
                  <a:pos x="77" y="122"/>
                </a:cxn>
                <a:cxn ang="0">
                  <a:pos x="86" y="119"/>
                </a:cxn>
                <a:cxn ang="0">
                  <a:pos x="89" y="107"/>
                </a:cxn>
                <a:cxn ang="0">
                  <a:pos x="86" y="83"/>
                </a:cxn>
                <a:cxn ang="0">
                  <a:pos x="92" y="70"/>
                </a:cxn>
                <a:cxn ang="0">
                  <a:pos x="111" y="42"/>
                </a:cxn>
                <a:cxn ang="0">
                  <a:pos x="124" y="0"/>
                </a:cxn>
                <a:cxn ang="0">
                  <a:pos x="89" y="34"/>
                </a:cxn>
                <a:cxn ang="0">
                  <a:pos x="59" y="53"/>
                </a:cxn>
                <a:cxn ang="0">
                  <a:pos x="42" y="69"/>
                </a:cxn>
                <a:cxn ang="0">
                  <a:pos x="26" y="101"/>
                </a:cxn>
                <a:cxn ang="0">
                  <a:pos x="25" y="113"/>
                </a:cxn>
                <a:cxn ang="0">
                  <a:pos x="32" y="102"/>
                </a:cxn>
                <a:cxn ang="0">
                  <a:pos x="45" y="89"/>
                </a:cxn>
              </a:cxnLst>
              <a:rect l="0" t="0" r="r" b="b"/>
              <a:pathLst>
                <a:path w="124" h="456">
                  <a:moveTo>
                    <a:pt x="62" y="89"/>
                  </a:moveTo>
                  <a:lnTo>
                    <a:pt x="58" y="98"/>
                  </a:lnTo>
                  <a:lnTo>
                    <a:pt x="53" y="107"/>
                  </a:lnTo>
                  <a:lnTo>
                    <a:pt x="50" y="113"/>
                  </a:lnTo>
                  <a:lnTo>
                    <a:pt x="45" y="119"/>
                  </a:lnTo>
                  <a:lnTo>
                    <a:pt x="40" y="123"/>
                  </a:lnTo>
                  <a:lnTo>
                    <a:pt x="34" y="129"/>
                  </a:lnTo>
                  <a:lnTo>
                    <a:pt x="28" y="134"/>
                  </a:lnTo>
                  <a:lnTo>
                    <a:pt x="22" y="140"/>
                  </a:lnTo>
                  <a:lnTo>
                    <a:pt x="22" y="151"/>
                  </a:lnTo>
                  <a:lnTo>
                    <a:pt x="22" y="160"/>
                  </a:lnTo>
                  <a:lnTo>
                    <a:pt x="21" y="171"/>
                  </a:lnTo>
                  <a:lnTo>
                    <a:pt x="20" y="182"/>
                  </a:lnTo>
                  <a:lnTo>
                    <a:pt x="18" y="191"/>
                  </a:lnTo>
                  <a:lnTo>
                    <a:pt x="13" y="201"/>
                  </a:lnTo>
                  <a:lnTo>
                    <a:pt x="8" y="210"/>
                  </a:lnTo>
                  <a:lnTo>
                    <a:pt x="0" y="219"/>
                  </a:lnTo>
                  <a:lnTo>
                    <a:pt x="0" y="226"/>
                  </a:lnTo>
                  <a:lnTo>
                    <a:pt x="0" y="235"/>
                  </a:lnTo>
                  <a:lnTo>
                    <a:pt x="0" y="249"/>
                  </a:lnTo>
                  <a:lnTo>
                    <a:pt x="0" y="263"/>
                  </a:lnTo>
                  <a:lnTo>
                    <a:pt x="1" y="276"/>
                  </a:lnTo>
                  <a:lnTo>
                    <a:pt x="2" y="287"/>
                  </a:lnTo>
                  <a:lnTo>
                    <a:pt x="5" y="292"/>
                  </a:lnTo>
                  <a:lnTo>
                    <a:pt x="6" y="295"/>
                  </a:lnTo>
                  <a:lnTo>
                    <a:pt x="8" y="297"/>
                  </a:lnTo>
                  <a:lnTo>
                    <a:pt x="12" y="297"/>
                  </a:lnTo>
                  <a:lnTo>
                    <a:pt x="12" y="295"/>
                  </a:lnTo>
                  <a:lnTo>
                    <a:pt x="13" y="293"/>
                  </a:lnTo>
                  <a:lnTo>
                    <a:pt x="13" y="289"/>
                  </a:lnTo>
                  <a:lnTo>
                    <a:pt x="14" y="287"/>
                  </a:lnTo>
                  <a:lnTo>
                    <a:pt x="15" y="283"/>
                  </a:lnTo>
                  <a:lnTo>
                    <a:pt x="17" y="281"/>
                  </a:lnTo>
                  <a:lnTo>
                    <a:pt x="17" y="277"/>
                  </a:lnTo>
                  <a:lnTo>
                    <a:pt x="18" y="275"/>
                  </a:lnTo>
                  <a:lnTo>
                    <a:pt x="22" y="270"/>
                  </a:lnTo>
                  <a:lnTo>
                    <a:pt x="39" y="270"/>
                  </a:lnTo>
                  <a:lnTo>
                    <a:pt x="37" y="280"/>
                  </a:lnTo>
                  <a:lnTo>
                    <a:pt x="28" y="297"/>
                  </a:lnTo>
                  <a:lnTo>
                    <a:pt x="19" y="321"/>
                  </a:lnTo>
                  <a:lnTo>
                    <a:pt x="9" y="348"/>
                  </a:lnTo>
                  <a:lnTo>
                    <a:pt x="6" y="361"/>
                  </a:lnTo>
                  <a:lnTo>
                    <a:pt x="3" y="373"/>
                  </a:lnTo>
                  <a:lnTo>
                    <a:pt x="3" y="384"/>
                  </a:lnTo>
                  <a:lnTo>
                    <a:pt x="5" y="395"/>
                  </a:lnTo>
                  <a:lnTo>
                    <a:pt x="6" y="399"/>
                  </a:lnTo>
                  <a:lnTo>
                    <a:pt x="7" y="404"/>
                  </a:lnTo>
                  <a:lnTo>
                    <a:pt x="11" y="407"/>
                  </a:lnTo>
                  <a:lnTo>
                    <a:pt x="13" y="411"/>
                  </a:lnTo>
                  <a:lnTo>
                    <a:pt x="18" y="413"/>
                  </a:lnTo>
                  <a:lnTo>
                    <a:pt x="22" y="414"/>
                  </a:lnTo>
                  <a:lnTo>
                    <a:pt x="27" y="415"/>
                  </a:lnTo>
                  <a:lnTo>
                    <a:pt x="34" y="415"/>
                  </a:lnTo>
                  <a:lnTo>
                    <a:pt x="34" y="376"/>
                  </a:lnTo>
                  <a:lnTo>
                    <a:pt x="37" y="376"/>
                  </a:lnTo>
                  <a:lnTo>
                    <a:pt x="38" y="376"/>
                  </a:lnTo>
                  <a:lnTo>
                    <a:pt x="40" y="375"/>
                  </a:lnTo>
                  <a:lnTo>
                    <a:pt x="43" y="374"/>
                  </a:lnTo>
                  <a:lnTo>
                    <a:pt x="45" y="373"/>
                  </a:lnTo>
                  <a:lnTo>
                    <a:pt x="46" y="371"/>
                  </a:lnTo>
                  <a:lnTo>
                    <a:pt x="49" y="371"/>
                  </a:lnTo>
                  <a:lnTo>
                    <a:pt x="51" y="371"/>
                  </a:lnTo>
                  <a:lnTo>
                    <a:pt x="50" y="380"/>
                  </a:lnTo>
                  <a:lnTo>
                    <a:pt x="48" y="392"/>
                  </a:lnTo>
                  <a:lnTo>
                    <a:pt x="44" y="405"/>
                  </a:lnTo>
                  <a:lnTo>
                    <a:pt x="43" y="419"/>
                  </a:lnTo>
                  <a:lnTo>
                    <a:pt x="43" y="426"/>
                  </a:lnTo>
                  <a:lnTo>
                    <a:pt x="43" y="433"/>
                  </a:lnTo>
                  <a:lnTo>
                    <a:pt x="44" y="439"/>
                  </a:lnTo>
                  <a:lnTo>
                    <a:pt x="46" y="444"/>
                  </a:lnTo>
                  <a:lnTo>
                    <a:pt x="50" y="449"/>
                  </a:lnTo>
                  <a:lnTo>
                    <a:pt x="55" y="452"/>
                  </a:lnTo>
                  <a:lnTo>
                    <a:pt x="61" y="455"/>
                  </a:lnTo>
                  <a:lnTo>
                    <a:pt x="68" y="456"/>
                  </a:lnTo>
                  <a:lnTo>
                    <a:pt x="69" y="446"/>
                  </a:lnTo>
                  <a:lnTo>
                    <a:pt x="70" y="432"/>
                  </a:lnTo>
                  <a:lnTo>
                    <a:pt x="73" y="415"/>
                  </a:lnTo>
                  <a:lnTo>
                    <a:pt x="76" y="399"/>
                  </a:lnTo>
                  <a:lnTo>
                    <a:pt x="81" y="382"/>
                  </a:lnTo>
                  <a:lnTo>
                    <a:pt x="87" y="368"/>
                  </a:lnTo>
                  <a:lnTo>
                    <a:pt x="90" y="362"/>
                  </a:lnTo>
                  <a:lnTo>
                    <a:pt x="94" y="358"/>
                  </a:lnTo>
                  <a:lnTo>
                    <a:pt x="98" y="355"/>
                  </a:lnTo>
                  <a:lnTo>
                    <a:pt x="101" y="353"/>
                  </a:lnTo>
                  <a:lnTo>
                    <a:pt x="101" y="352"/>
                  </a:lnTo>
                  <a:lnTo>
                    <a:pt x="101" y="350"/>
                  </a:lnTo>
                  <a:lnTo>
                    <a:pt x="100" y="348"/>
                  </a:lnTo>
                  <a:lnTo>
                    <a:pt x="99" y="345"/>
                  </a:lnTo>
                  <a:lnTo>
                    <a:pt x="98" y="344"/>
                  </a:lnTo>
                  <a:lnTo>
                    <a:pt x="96" y="342"/>
                  </a:lnTo>
                  <a:lnTo>
                    <a:pt x="96" y="339"/>
                  </a:lnTo>
                  <a:lnTo>
                    <a:pt x="96" y="337"/>
                  </a:lnTo>
                  <a:lnTo>
                    <a:pt x="94" y="338"/>
                  </a:lnTo>
                  <a:lnTo>
                    <a:pt x="90" y="339"/>
                  </a:lnTo>
                  <a:lnTo>
                    <a:pt x="86" y="340"/>
                  </a:lnTo>
                  <a:lnTo>
                    <a:pt x="82" y="343"/>
                  </a:lnTo>
                  <a:lnTo>
                    <a:pt x="77" y="345"/>
                  </a:lnTo>
                  <a:lnTo>
                    <a:pt x="74" y="346"/>
                  </a:lnTo>
                  <a:lnTo>
                    <a:pt x="70" y="348"/>
                  </a:lnTo>
                  <a:lnTo>
                    <a:pt x="68" y="349"/>
                  </a:lnTo>
                  <a:lnTo>
                    <a:pt x="65" y="353"/>
                  </a:lnTo>
                  <a:lnTo>
                    <a:pt x="62" y="358"/>
                  </a:lnTo>
                  <a:lnTo>
                    <a:pt x="58" y="364"/>
                  </a:lnTo>
                  <a:lnTo>
                    <a:pt x="55" y="371"/>
                  </a:lnTo>
                  <a:lnTo>
                    <a:pt x="51" y="377"/>
                  </a:lnTo>
                  <a:lnTo>
                    <a:pt x="49" y="383"/>
                  </a:lnTo>
                  <a:lnTo>
                    <a:pt x="46" y="389"/>
                  </a:lnTo>
                  <a:lnTo>
                    <a:pt x="45" y="394"/>
                  </a:lnTo>
                  <a:lnTo>
                    <a:pt x="46" y="381"/>
                  </a:lnTo>
                  <a:lnTo>
                    <a:pt x="48" y="368"/>
                  </a:lnTo>
                  <a:lnTo>
                    <a:pt x="49" y="353"/>
                  </a:lnTo>
                  <a:lnTo>
                    <a:pt x="51" y="340"/>
                  </a:lnTo>
                  <a:lnTo>
                    <a:pt x="53" y="327"/>
                  </a:lnTo>
                  <a:lnTo>
                    <a:pt x="55" y="315"/>
                  </a:lnTo>
                  <a:lnTo>
                    <a:pt x="56" y="303"/>
                  </a:lnTo>
                  <a:lnTo>
                    <a:pt x="57" y="292"/>
                  </a:lnTo>
                  <a:lnTo>
                    <a:pt x="55" y="293"/>
                  </a:lnTo>
                  <a:lnTo>
                    <a:pt x="51" y="294"/>
                  </a:lnTo>
                  <a:lnTo>
                    <a:pt x="49" y="296"/>
                  </a:lnTo>
                  <a:lnTo>
                    <a:pt x="45" y="299"/>
                  </a:lnTo>
                  <a:lnTo>
                    <a:pt x="43" y="301"/>
                  </a:lnTo>
                  <a:lnTo>
                    <a:pt x="39" y="303"/>
                  </a:lnTo>
                  <a:lnTo>
                    <a:pt x="37" y="307"/>
                  </a:lnTo>
                  <a:lnTo>
                    <a:pt x="34" y="309"/>
                  </a:lnTo>
                  <a:lnTo>
                    <a:pt x="34" y="314"/>
                  </a:lnTo>
                  <a:lnTo>
                    <a:pt x="34" y="320"/>
                  </a:lnTo>
                  <a:lnTo>
                    <a:pt x="38" y="307"/>
                  </a:lnTo>
                  <a:lnTo>
                    <a:pt x="43" y="292"/>
                  </a:lnTo>
                  <a:lnTo>
                    <a:pt x="48" y="272"/>
                  </a:lnTo>
                  <a:lnTo>
                    <a:pt x="52" y="252"/>
                  </a:lnTo>
                  <a:lnTo>
                    <a:pt x="56" y="232"/>
                  </a:lnTo>
                  <a:lnTo>
                    <a:pt x="59" y="212"/>
                  </a:lnTo>
                  <a:lnTo>
                    <a:pt x="62" y="194"/>
                  </a:lnTo>
                  <a:lnTo>
                    <a:pt x="62" y="179"/>
                  </a:lnTo>
                  <a:lnTo>
                    <a:pt x="57" y="181"/>
                  </a:lnTo>
                  <a:lnTo>
                    <a:pt x="52" y="184"/>
                  </a:lnTo>
                  <a:lnTo>
                    <a:pt x="49" y="188"/>
                  </a:lnTo>
                  <a:lnTo>
                    <a:pt x="46" y="194"/>
                  </a:lnTo>
                  <a:lnTo>
                    <a:pt x="44" y="199"/>
                  </a:lnTo>
                  <a:lnTo>
                    <a:pt x="40" y="203"/>
                  </a:lnTo>
                  <a:lnTo>
                    <a:pt x="38" y="207"/>
                  </a:lnTo>
                  <a:lnTo>
                    <a:pt x="34" y="208"/>
                  </a:lnTo>
                  <a:lnTo>
                    <a:pt x="37" y="201"/>
                  </a:lnTo>
                  <a:lnTo>
                    <a:pt x="40" y="193"/>
                  </a:lnTo>
                  <a:lnTo>
                    <a:pt x="44" y="183"/>
                  </a:lnTo>
                  <a:lnTo>
                    <a:pt x="48" y="174"/>
                  </a:lnTo>
                  <a:lnTo>
                    <a:pt x="51" y="164"/>
                  </a:lnTo>
                  <a:lnTo>
                    <a:pt x="53" y="156"/>
                  </a:lnTo>
                  <a:lnTo>
                    <a:pt x="56" y="147"/>
                  </a:lnTo>
                  <a:lnTo>
                    <a:pt x="57" y="140"/>
                  </a:lnTo>
                  <a:lnTo>
                    <a:pt x="61" y="139"/>
                  </a:lnTo>
                  <a:lnTo>
                    <a:pt x="63" y="138"/>
                  </a:lnTo>
                  <a:lnTo>
                    <a:pt x="65" y="137"/>
                  </a:lnTo>
                  <a:lnTo>
                    <a:pt x="68" y="134"/>
                  </a:lnTo>
                  <a:lnTo>
                    <a:pt x="69" y="131"/>
                  </a:lnTo>
                  <a:lnTo>
                    <a:pt x="70" y="128"/>
                  </a:lnTo>
                  <a:lnTo>
                    <a:pt x="71" y="126"/>
                  </a:lnTo>
                  <a:lnTo>
                    <a:pt x="74" y="123"/>
                  </a:lnTo>
                  <a:lnTo>
                    <a:pt x="76" y="122"/>
                  </a:lnTo>
                  <a:lnTo>
                    <a:pt x="77" y="122"/>
                  </a:lnTo>
                  <a:lnTo>
                    <a:pt x="80" y="121"/>
                  </a:lnTo>
                  <a:lnTo>
                    <a:pt x="82" y="120"/>
                  </a:lnTo>
                  <a:lnTo>
                    <a:pt x="84" y="119"/>
                  </a:lnTo>
                  <a:lnTo>
                    <a:pt x="86" y="119"/>
                  </a:lnTo>
                  <a:lnTo>
                    <a:pt x="88" y="118"/>
                  </a:lnTo>
                  <a:lnTo>
                    <a:pt x="90" y="118"/>
                  </a:lnTo>
                  <a:lnTo>
                    <a:pt x="90" y="113"/>
                  </a:lnTo>
                  <a:lnTo>
                    <a:pt x="89" y="107"/>
                  </a:lnTo>
                  <a:lnTo>
                    <a:pt x="89" y="101"/>
                  </a:lnTo>
                  <a:lnTo>
                    <a:pt x="88" y="95"/>
                  </a:lnTo>
                  <a:lnTo>
                    <a:pt x="87" y="89"/>
                  </a:lnTo>
                  <a:lnTo>
                    <a:pt x="86" y="83"/>
                  </a:lnTo>
                  <a:lnTo>
                    <a:pt x="86" y="77"/>
                  </a:lnTo>
                  <a:lnTo>
                    <a:pt x="84" y="72"/>
                  </a:lnTo>
                  <a:lnTo>
                    <a:pt x="88" y="72"/>
                  </a:lnTo>
                  <a:lnTo>
                    <a:pt x="92" y="70"/>
                  </a:lnTo>
                  <a:lnTo>
                    <a:pt x="95" y="67"/>
                  </a:lnTo>
                  <a:lnTo>
                    <a:pt x="98" y="64"/>
                  </a:lnTo>
                  <a:lnTo>
                    <a:pt x="105" y="53"/>
                  </a:lnTo>
                  <a:lnTo>
                    <a:pt x="111" y="42"/>
                  </a:lnTo>
                  <a:lnTo>
                    <a:pt x="117" y="29"/>
                  </a:lnTo>
                  <a:lnTo>
                    <a:pt x="120" y="17"/>
                  </a:lnTo>
                  <a:lnTo>
                    <a:pt x="124" y="7"/>
                  </a:lnTo>
                  <a:lnTo>
                    <a:pt x="124" y="0"/>
                  </a:lnTo>
                  <a:lnTo>
                    <a:pt x="114" y="7"/>
                  </a:lnTo>
                  <a:lnTo>
                    <a:pt x="106" y="15"/>
                  </a:lnTo>
                  <a:lnTo>
                    <a:pt x="98" y="25"/>
                  </a:lnTo>
                  <a:lnTo>
                    <a:pt x="89" y="34"/>
                  </a:lnTo>
                  <a:lnTo>
                    <a:pt x="80" y="42"/>
                  </a:lnTo>
                  <a:lnTo>
                    <a:pt x="70" y="50"/>
                  </a:lnTo>
                  <a:lnTo>
                    <a:pt x="65" y="52"/>
                  </a:lnTo>
                  <a:lnTo>
                    <a:pt x="59" y="53"/>
                  </a:lnTo>
                  <a:lnTo>
                    <a:pt x="52" y="56"/>
                  </a:lnTo>
                  <a:lnTo>
                    <a:pt x="45" y="56"/>
                  </a:lnTo>
                  <a:lnTo>
                    <a:pt x="44" y="61"/>
                  </a:lnTo>
                  <a:lnTo>
                    <a:pt x="42" y="69"/>
                  </a:lnTo>
                  <a:lnTo>
                    <a:pt x="38" y="77"/>
                  </a:lnTo>
                  <a:lnTo>
                    <a:pt x="34" y="84"/>
                  </a:lnTo>
                  <a:lnTo>
                    <a:pt x="30" y="92"/>
                  </a:lnTo>
                  <a:lnTo>
                    <a:pt x="26" y="101"/>
                  </a:lnTo>
                  <a:lnTo>
                    <a:pt x="24" y="109"/>
                  </a:lnTo>
                  <a:lnTo>
                    <a:pt x="22" y="118"/>
                  </a:lnTo>
                  <a:lnTo>
                    <a:pt x="24" y="115"/>
                  </a:lnTo>
                  <a:lnTo>
                    <a:pt x="25" y="113"/>
                  </a:lnTo>
                  <a:lnTo>
                    <a:pt x="26" y="110"/>
                  </a:lnTo>
                  <a:lnTo>
                    <a:pt x="28" y="108"/>
                  </a:lnTo>
                  <a:lnTo>
                    <a:pt x="31" y="106"/>
                  </a:lnTo>
                  <a:lnTo>
                    <a:pt x="32" y="102"/>
                  </a:lnTo>
                  <a:lnTo>
                    <a:pt x="33" y="98"/>
                  </a:lnTo>
                  <a:lnTo>
                    <a:pt x="34" y="95"/>
                  </a:lnTo>
                  <a:lnTo>
                    <a:pt x="39" y="89"/>
                  </a:lnTo>
                  <a:lnTo>
                    <a:pt x="45" y="89"/>
                  </a:lnTo>
                  <a:lnTo>
                    <a:pt x="45" y="84"/>
                  </a:lnTo>
                  <a:lnTo>
                    <a:pt x="51" y="78"/>
                  </a:lnTo>
                  <a:lnTo>
                    <a:pt x="62" y="89"/>
                  </a:lnTo>
                  <a:close/>
                </a:path>
              </a:pathLst>
            </a:custGeom>
            <a:solidFill>
              <a:srgbClr val="875728"/>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60" name="Freeform 136"/>
            <p:cNvSpPr>
              <a:spLocks noEditPoints="1"/>
            </p:cNvSpPr>
            <p:nvPr/>
          </p:nvSpPr>
          <p:spPr bwMode="auto">
            <a:xfrm flipH="1">
              <a:off x="1971" y="3629"/>
              <a:ext cx="24" cy="59"/>
            </a:xfrm>
            <a:custGeom>
              <a:avLst/>
              <a:gdLst/>
              <a:ahLst/>
              <a:cxnLst>
                <a:cxn ang="0">
                  <a:pos x="95" y="1"/>
                </a:cxn>
                <a:cxn ang="0">
                  <a:pos x="95" y="1"/>
                </a:cxn>
                <a:cxn ang="0">
                  <a:pos x="96" y="1"/>
                </a:cxn>
                <a:cxn ang="0">
                  <a:pos x="96" y="2"/>
                </a:cxn>
                <a:cxn ang="0">
                  <a:pos x="95" y="0"/>
                </a:cxn>
                <a:cxn ang="0">
                  <a:pos x="105" y="39"/>
                </a:cxn>
                <a:cxn ang="0">
                  <a:pos x="105" y="67"/>
                </a:cxn>
                <a:cxn ang="0">
                  <a:pos x="102" y="95"/>
                </a:cxn>
                <a:cxn ang="0">
                  <a:pos x="96" y="125"/>
                </a:cxn>
                <a:cxn ang="0">
                  <a:pos x="86" y="154"/>
                </a:cxn>
                <a:cxn ang="0">
                  <a:pos x="72" y="181"/>
                </a:cxn>
                <a:cxn ang="0">
                  <a:pos x="57" y="204"/>
                </a:cxn>
                <a:cxn ang="0">
                  <a:pos x="38" y="224"/>
                </a:cxn>
                <a:cxn ang="0">
                  <a:pos x="16" y="237"/>
                </a:cxn>
                <a:cxn ang="0">
                  <a:pos x="15" y="242"/>
                </a:cxn>
                <a:cxn ang="0">
                  <a:pos x="14" y="249"/>
                </a:cxn>
                <a:cxn ang="0">
                  <a:pos x="12" y="255"/>
                </a:cxn>
                <a:cxn ang="0">
                  <a:pos x="10" y="260"/>
                </a:cxn>
                <a:cxn ang="0">
                  <a:pos x="27" y="266"/>
                </a:cxn>
                <a:cxn ang="0">
                  <a:pos x="26" y="282"/>
                </a:cxn>
                <a:cxn ang="0">
                  <a:pos x="15" y="312"/>
                </a:cxn>
                <a:cxn ang="0">
                  <a:pos x="4" y="343"/>
                </a:cxn>
                <a:cxn ang="0">
                  <a:pos x="0" y="367"/>
                </a:cxn>
                <a:cxn ang="0">
                  <a:pos x="6" y="371"/>
                </a:cxn>
                <a:cxn ang="0">
                  <a:pos x="10" y="374"/>
                </a:cxn>
                <a:cxn ang="0">
                  <a:pos x="15" y="374"/>
                </a:cxn>
                <a:cxn ang="0">
                  <a:pos x="22" y="373"/>
                </a:cxn>
                <a:cxn ang="0">
                  <a:pos x="22" y="383"/>
                </a:cxn>
                <a:cxn ang="0">
                  <a:pos x="24" y="400"/>
                </a:cxn>
                <a:cxn ang="0">
                  <a:pos x="22" y="416"/>
                </a:cxn>
                <a:cxn ang="0">
                  <a:pos x="20" y="421"/>
                </a:cxn>
                <a:cxn ang="0">
                  <a:pos x="16" y="423"/>
                </a:cxn>
                <a:cxn ang="0">
                  <a:pos x="15" y="437"/>
                </a:cxn>
                <a:cxn ang="0">
                  <a:pos x="14" y="459"/>
                </a:cxn>
                <a:cxn ang="0">
                  <a:pos x="16" y="477"/>
                </a:cxn>
                <a:cxn ang="0">
                  <a:pos x="21" y="483"/>
                </a:cxn>
                <a:cxn ang="0">
                  <a:pos x="27" y="485"/>
                </a:cxn>
                <a:cxn ang="0">
                  <a:pos x="27" y="497"/>
                </a:cxn>
                <a:cxn ang="0">
                  <a:pos x="32" y="501"/>
                </a:cxn>
                <a:cxn ang="0">
                  <a:pos x="37" y="504"/>
                </a:cxn>
                <a:cxn ang="0">
                  <a:pos x="40" y="507"/>
                </a:cxn>
                <a:cxn ang="0">
                  <a:pos x="45" y="508"/>
                </a:cxn>
                <a:cxn ang="0">
                  <a:pos x="45" y="513"/>
                </a:cxn>
                <a:cxn ang="0">
                  <a:pos x="44" y="516"/>
                </a:cxn>
                <a:cxn ang="0">
                  <a:pos x="43" y="518"/>
                </a:cxn>
                <a:cxn ang="0">
                  <a:pos x="39" y="518"/>
                </a:cxn>
                <a:cxn ang="0">
                  <a:pos x="40" y="524"/>
                </a:cxn>
                <a:cxn ang="0">
                  <a:pos x="45" y="529"/>
                </a:cxn>
                <a:cxn ang="0">
                  <a:pos x="57" y="536"/>
                </a:cxn>
                <a:cxn ang="0">
                  <a:pos x="72" y="540"/>
                </a:cxn>
                <a:cxn ang="0">
                  <a:pos x="84" y="541"/>
                </a:cxn>
                <a:cxn ang="0">
                  <a:pos x="87" y="536"/>
                </a:cxn>
                <a:cxn ang="0">
                  <a:pos x="92" y="532"/>
                </a:cxn>
                <a:cxn ang="0">
                  <a:pos x="99" y="527"/>
                </a:cxn>
                <a:cxn ang="0">
                  <a:pos x="106" y="523"/>
                </a:cxn>
                <a:cxn ang="0">
                  <a:pos x="83" y="518"/>
                </a:cxn>
                <a:cxn ang="0">
                  <a:pos x="55" y="337"/>
                </a:cxn>
                <a:cxn ang="0">
                  <a:pos x="107" y="51"/>
                </a:cxn>
              </a:cxnLst>
              <a:rect l="0" t="0" r="r" b="b"/>
              <a:pathLst>
                <a:path w="107" h="541">
                  <a:moveTo>
                    <a:pt x="95" y="1"/>
                  </a:moveTo>
                  <a:lnTo>
                    <a:pt x="95" y="1"/>
                  </a:lnTo>
                  <a:lnTo>
                    <a:pt x="95" y="1"/>
                  </a:lnTo>
                  <a:lnTo>
                    <a:pt x="95" y="1"/>
                  </a:lnTo>
                  <a:lnTo>
                    <a:pt x="95" y="1"/>
                  </a:lnTo>
                  <a:lnTo>
                    <a:pt x="96" y="1"/>
                  </a:lnTo>
                  <a:lnTo>
                    <a:pt x="96" y="2"/>
                  </a:lnTo>
                  <a:lnTo>
                    <a:pt x="96" y="2"/>
                  </a:lnTo>
                  <a:lnTo>
                    <a:pt x="96" y="2"/>
                  </a:lnTo>
                  <a:lnTo>
                    <a:pt x="95" y="0"/>
                  </a:lnTo>
                  <a:lnTo>
                    <a:pt x="95" y="1"/>
                  </a:lnTo>
                  <a:close/>
                  <a:moveTo>
                    <a:pt x="105" y="39"/>
                  </a:moveTo>
                  <a:lnTo>
                    <a:pt x="105" y="52"/>
                  </a:lnTo>
                  <a:lnTo>
                    <a:pt x="105" y="67"/>
                  </a:lnTo>
                  <a:lnTo>
                    <a:pt x="103" y="81"/>
                  </a:lnTo>
                  <a:lnTo>
                    <a:pt x="102" y="95"/>
                  </a:lnTo>
                  <a:lnTo>
                    <a:pt x="100" y="111"/>
                  </a:lnTo>
                  <a:lnTo>
                    <a:pt x="96" y="125"/>
                  </a:lnTo>
                  <a:lnTo>
                    <a:pt x="92" y="139"/>
                  </a:lnTo>
                  <a:lnTo>
                    <a:pt x="86" y="154"/>
                  </a:lnTo>
                  <a:lnTo>
                    <a:pt x="80" y="168"/>
                  </a:lnTo>
                  <a:lnTo>
                    <a:pt x="72" y="181"/>
                  </a:lnTo>
                  <a:lnTo>
                    <a:pt x="65" y="193"/>
                  </a:lnTo>
                  <a:lnTo>
                    <a:pt x="57" y="204"/>
                  </a:lnTo>
                  <a:lnTo>
                    <a:pt x="47" y="215"/>
                  </a:lnTo>
                  <a:lnTo>
                    <a:pt x="38" y="224"/>
                  </a:lnTo>
                  <a:lnTo>
                    <a:pt x="27" y="231"/>
                  </a:lnTo>
                  <a:lnTo>
                    <a:pt x="16" y="237"/>
                  </a:lnTo>
                  <a:lnTo>
                    <a:pt x="16" y="240"/>
                  </a:lnTo>
                  <a:lnTo>
                    <a:pt x="15" y="242"/>
                  </a:lnTo>
                  <a:lnTo>
                    <a:pt x="15" y="246"/>
                  </a:lnTo>
                  <a:lnTo>
                    <a:pt x="14" y="249"/>
                  </a:lnTo>
                  <a:lnTo>
                    <a:pt x="13" y="251"/>
                  </a:lnTo>
                  <a:lnTo>
                    <a:pt x="12" y="255"/>
                  </a:lnTo>
                  <a:lnTo>
                    <a:pt x="10" y="257"/>
                  </a:lnTo>
                  <a:lnTo>
                    <a:pt x="10" y="260"/>
                  </a:lnTo>
                  <a:lnTo>
                    <a:pt x="22" y="260"/>
                  </a:lnTo>
                  <a:lnTo>
                    <a:pt x="27" y="266"/>
                  </a:lnTo>
                  <a:lnTo>
                    <a:pt x="28" y="272"/>
                  </a:lnTo>
                  <a:lnTo>
                    <a:pt x="26" y="282"/>
                  </a:lnTo>
                  <a:lnTo>
                    <a:pt x="21" y="297"/>
                  </a:lnTo>
                  <a:lnTo>
                    <a:pt x="15" y="312"/>
                  </a:lnTo>
                  <a:lnTo>
                    <a:pt x="10" y="328"/>
                  </a:lnTo>
                  <a:lnTo>
                    <a:pt x="4" y="343"/>
                  </a:lnTo>
                  <a:lnTo>
                    <a:pt x="1" y="356"/>
                  </a:lnTo>
                  <a:lnTo>
                    <a:pt x="0" y="367"/>
                  </a:lnTo>
                  <a:lnTo>
                    <a:pt x="3" y="369"/>
                  </a:lnTo>
                  <a:lnTo>
                    <a:pt x="6" y="371"/>
                  </a:lnTo>
                  <a:lnTo>
                    <a:pt x="8" y="373"/>
                  </a:lnTo>
                  <a:lnTo>
                    <a:pt x="10" y="374"/>
                  </a:lnTo>
                  <a:lnTo>
                    <a:pt x="13" y="374"/>
                  </a:lnTo>
                  <a:lnTo>
                    <a:pt x="15" y="374"/>
                  </a:lnTo>
                  <a:lnTo>
                    <a:pt x="19" y="374"/>
                  </a:lnTo>
                  <a:lnTo>
                    <a:pt x="22" y="373"/>
                  </a:lnTo>
                  <a:lnTo>
                    <a:pt x="22" y="377"/>
                  </a:lnTo>
                  <a:lnTo>
                    <a:pt x="22" y="383"/>
                  </a:lnTo>
                  <a:lnTo>
                    <a:pt x="24" y="391"/>
                  </a:lnTo>
                  <a:lnTo>
                    <a:pt x="24" y="400"/>
                  </a:lnTo>
                  <a:lnTo>
                    <a:pt x="24" y="409"/>
                  </a:lnTo>
                  <a:lnTo>
                    <a:pt x="22" y="416"/>
                  </a:lnTo>
                  <a:lnTo>
                    <a:pt x="21" y="420"/>
                  </a:lnTo>
                  <a:lnTo>
                    <a:pt x="20" y="421"/>
                  </a:lnTo>
                  <a:lnTo>
                    <a:pt x="19" y="423"/>
                  </a:lnTo>
                  <a:lnTo>
                    <a:pt x="16" y="423"/>
                  </a:lnTo>
                  <a:lnTo>
                    <a:pt x="16" y="429"/>
                  </a:lnTo>
                  <a:lnTo>
                    <a:pt x="15" y="437"/>
                  </a:lnTo>
                  <a:lnTo>
                    <a:pt x="14" y="448"/>
                  </a:lnTo>
                  <a:lnTo>
                    <a:pt x="14" y="459"/>
                  </a:lnTo>
                  <a:lnTo>
                    <a:pt x="14" y="468"/>
                  </a:lnTo>
                  <a:lnTo>
                    <a:pt x="16" y="477"/>
                  </a:lnTo>
                  <a:lnTo>
                    <a:pt x="19" y="480"/>
                  </a:lnTo>
                  <a:lnTo>
                    <a:pt x="21" y="483"/>
                  </a:lnTo>
                  <a:lnTo>
                    <a:pt x="24" y="485"/>
                  </a:lnTo>
                  <a:lnTo>
                    <a:pt x="27" y="485"/>
                  </a:lnTo>
                  <a:lnTo>
                    <a:pt x="27" y="491"/>
                  </a:lnTo>
                  <a:lnTo>
                    <a:pt x="27" y="497"/>
                  </a:lnTo>
                  <a:lnTo>
                    <a:pt x="30" y="498"/>
                  </a:lnTo>
                  <a:lnTo>
                    <a:pt x="32" y="501"/>
                  </a:lnTo>
                  <a:lnTo>
                    <a:pt x="34" y="503"/>
                  </a:lnTo>
                  <a:lnTo>
                    <a:pt x="37" y="504"/>
                  </a:lnTo>
                  <a:lnTo>
                    <a:pt x="38" y="505"/>
                  </a:lnTo>
                  <a:lnTo>
                    <a:pt x="40" y="507"/>
                  </a:lnTo>
                  <a:lnTo>
                    <a:pt x="43" y="508"/>
                  </a:lnTo>
                  <a:lnTo>
                    <a:pt x="45" y="508"/>
                  </a:lnTo>
                  <a:lnTo>
                    <a:pt x="45" y="510"/>
                  </a:lnTo>
                  <a:lnTo>
                    <a:pt x="45" y="513"/>
                  </a:lnTo>
                  <a:lnTo>
                    <a:pt x="44" y="514"/>
                  </a:lnTo>
                  <a:lnTo>
                    <a:pt x="44" y="516"/>
                  </a:lnTo>
                  <a:lnTo>
                    <a:pt x="43" y="517"/>
                  </a:lnTo>
                  <a:lnTo>
                    <a:pt x="43" y="518"/>
                  </a:lnTo>
                  <a:lnTo>
                    <a:pt x="40" y="518"/>
                  </a:lnTo>
                  <a:lnTo>
                    <a:pt x="39" y="518"/>
                  </a:lnTo>
                  <a:lnTo>
                    <a:pt x="39" y="522"/>
                  </a:lnTo>
                  <a:lnTo>
                    <a:pt x="40" y="524"/>
                  </a:lnTo>
                  <a:lnTo>
                    <a:pt x="43" y="528"/>
                  </a:lnTo>
                  <a:lnTo>
                    <a:pt x="45" y="529"/>
                  </a:lnTo>
                  <a:lnTo>
                    <a:pt x="50" y="534"/>
                  </a:lnTo>
                  <a:lnTo>
                    <a:pt x="57" y="536"/>
                  </a:lnTo>
                  <a:lnTo>
                    <a:pt x="65" y="539"/>
                  </a:lnTo>
                  <a:lnTo>
                    <a:pt x="72" y="540"/>
                  </a:lnTo>
                  <a:lnTo>
                    <a:pt x="78" y="541"/>
                  </a:lnTo>
                  <a:lnTo>
                    <a:pt x="84" y="541"/>
                  </a:lnTo>
                  <a:lnTo>
                    <a:pt x="84" y="539"/>
                  </a:lnTo>
                  <a:lnTo>
                    <a:pt x="87" y="536"/>
                  </a:lnTo>
                  <a:lnTo>
                    <a:pt x="89" y="534"/>
                  </a:lnTo>
                  <a:lnTo>
                    <a:pt x="92" y="532"/>
                  </a:lnTo>
                  <a:lnTo>
                    <a:pt x="95" y="529"/>
                  </a:lnTo>
                  <a:lnTo>
                    <a:pt x="99" y="527"/>
                  </a:lnTo>
                  <a:lnTo>
                    <a:pt x="102" y="524"/>
                  </a:lnTo>
                  <a:lnTo>
                    <a:pt x="106" y="523"/>
                  </a:lnTo>
                  <a:lnTo>
                    <a:pt x="101" y="524"/>
                  </a:lnTo>
                  <a:lnTo>
                    <a:pt x="83" y="518"/>
                  </a:lnTo>
                  <a:lnTo>
                    <a:pt x="55" y="460"/>
                  </a:lnTo>
                  <a:lnTo>
                    <a:pt x="55" y="337"/>
                  </a:lnTo>
                  <a:lnTo>
                    <a:pt x="103" y="148"/>
                  </a:lnTo>
                  <a:lnTo>
                    <a:pt x="107" y="51"/>
                  </a:lnTo>
                  <a:lnTo>
                    <a:pt x="105" y="39"/>
                  </a:lnTo>
                  <a:close/>
                </a:path>
              </a:pathLst>
            </a:custGeom>
            <a:solidFill>
              <a:srgbClr val="875728"/>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61" name="Freeform 137"/>
            <p:cNvSpPr>
              <a:spLocks/>
            </p:cNvSpPr>
            <p:nvPr/>
          </p:nvSpPr>
          <p:spPr bwMode="auto">
            <a:xfrm>
              <a:off x="1961" y="3711"/>
              <a:ext cx="73" cy="26"/>
            </a:xfrm>
            <a:custGeom>
              <a:avLst/>
              <a:gdLst/>
              <a:ahLst/>
              <a:cxnLst>
                <a:cxn ang="0">
                  <a:pos x="50" y="71"/>
                </a:cxn>
                <a:cxn ang="0">
                  <a:pos x="64" y="63"/>
                </a:cxn>
                <a:cxn ang="0">
                  <a:pos x="81" y="53"/>
                </a:cxn>
                <a:cxn ang="0">
                  <a:pos x="95" y="46"/>
                </a:cxn>
                <a:cxn ang="0">
                  <a:pos x="101" y="40"/>
                </a:cxn>
                <a:cxn ang="0">
                  <a:pos x="106" y="31"/>
                </a:cxn>
                <a:cxn ang="0">
                  <a:pos x="120" y="21"/>
                </a:cxn>
                <a:cxn ang="0">
                  <a:pos x="149" y="10"/>
                </a:cxn>
                <a:cxn ang="0">
                  <a:pos x="186" y="4"/>
                </a:cxn>
                <a:cxn ang="0">
                  <a:pos x="228" y="0"/>
                </a:cxn>
                <a:cxn ang="0">
                  <a:pos x="268" y="0"/>
                </a:cxn>
                <a:cxn ang="0">
                  <a:pos x="303" y="3"/>
                </a:cxn>
                <a:cxn ang="0">
                  <a:pos x="329" y="7"/>
                </a:cxn>
                <a:cxn ang="0">
                  <a:pos x="337" y="16"/>
                </a:cxn>
                <a:cxn ang="0">
                  <a:pos x="355" y="23"/>
                </a:cxn>
                <a:cxn ang="0">
                  <a:pos x="377" y="35"/>
                </a:cxn>
                <a:cxn ang="0">
                  <a:pos x="399" y="46"/>
                </a:cxn>
                <a:cxn ang="0">
                  <a:pos x="416" y="49"/>
                </a:cxn>
                <a:cxn ang="0">
                  <a:pos x="422" y="55"/>
                </a:cxn>
                <a:cxn ang="0">
                  <a:pos x="428" y="60"/>
                </a:cxn>
                <a:cxn ang="0">
                  <a:pos x="434" y="65"/>
                </a:cxn>
                <a:cxn ang="0">
                  <a:pos x="439" y="67"/>
                </a:cxn>
                <a:cxn ang="0">
                  <a:pos x="432" y="135"/>
                </a:cxn>
                <a:cxn ang="0">
                  <a:pos x="412" y="144"/>
                </a:cxn>
                <a:cxn ang="0">
                  <a:pos x="387" y="152"/>
                </a:cxn>
                <a:cxn ang="0">
                  <a:pos x="359" y="156"/>
                </a:cxn>
                <a:cxn ang="0">
                  <a:pos x="330" y="158"/>
                </a:cxn>
                <a:cxn ang="0">
                  <a:pos x="300" y="156"/>
                </a:cxn>
                <a:cxn ang="0">
                  <a:pos x="274" y="152"/>
                </a:cxn>
                <a:cxn ang="0">
                  <a:pos x="252" y="144"/>
                </a:cxn>
                <a:cxn ang="0">
                  <a:pos x="242" y="134"/>
                </a:cxn>
                <a:cxn ang="0">
                  <a:pos x="234" y="134"/>
                </a:cxn>
                <a:cxn ang="0">
                  <a:pos x="223" y="135"/>
                </a:cxn>
                <a:cxn ang="0">
                  <a:pos x="212" y="136"/>
                </a:cxn>
                <a:cxn ang="0">
                  <a:pos x="209" y="140"/>
                </a:cxn>
                <a:cxn ang="0">
                  <a:pos x="26" y="140"/>
                </a:cxn>
                <a:cxn ang="0">
                  <a:pos x="21" y="138"/>
                </a:cxn>
                <a:cxn ang="0">
                  <a:pos x="17" y="136"/>
                </a:cxn>
                <a:cxn ang="0">
                  <a:pos x="13" y="135"/>
                </a:cxn>
                <a:cxn ang="0">
                  <a:pos x="0" y="123"/>
                </a:cxn>
                <a:cxn ang="0">
                  <a:pos x="2" y="98"/>
                </a:cxn>
                <a:cxn ang="0">
                  <a:pos x="7" y="92"/>
                </a:cxn>
                <a:cxn ang="0">
                  <a:pos x="13" y="85"/>
                </a:cxn>
                <a:cxn ang="0">
                  <a:pos x="16" y="77"/>
                </a:cxn>
                <a:cxn ang="0">
                  <a:pos x="19" y="71"/>
                </a:cxn>
                <a:cxn ang="0">
                  <a:pos x="26" y="65"/>
                </a:cxn>
                <a:cxn ang="0">
                  <a:pos x="35" y="60"/>
                </a:cxn>
                <a:cxn ang="0">
                  <a:pos x="42" y="65"/>
                </a:cxn>
              </a:cxnLst>
              <a:rect l="0" t="0" r="r" b="b"/>
              <a:pathLst>
                <a:path w="439" h="158">
                  <a:moveTo>
                    <a:pt x="44" y="72"/>
                  </a:moveTo>
                  <a:lnTo>
                    <a:pt x="50" y="71"/>
                  </a:lnTo>
                  <a:lnTo>
                    <a:pt x="57" y="68"/>
                  </a:lnTo>
                  <a:lnTo>
                    <a:pt x="64" y="63"/>
                  </a:lnTo>
                  <a:lnTo>
                    <a:pt x="73" y="57"/>
                  </a:lnTo>
                  <a:lnTo>
                    <a:pt x="81" y="53"/>
                  </a:lnTo>
                  <a:lnTo>
                    <a:pt x="89" y="48"/>
                  </a:lnTo>
                  <a:lnTo>
                    <a:pt x="95" y="46"/>
                  </a:lnTo>
                  <a:lnTo>
                    <a:pt x="101" y="44"/>
                  </a:lnTo>
                  <a:lnTo>
                    <a:pt x="101" y="40"/>
                  </a:lnTo>
                  <a:lnTo>
                    <a:pt x="104" y="35"/>
                  </a:lnTo>
                  <a:lnTo>
                    <a:pt x="106" y="31"/>
                  </a:lnTo>
                  <a:lnTo>
                    <a:pt x="110" y="28"/>
                  </a:lnTo>
                  <a:lnTo>
                    <a:pt x="120" y="21"/>
                  </a:lnTo>
                  <a:lnTo>
                    <a:pt x="134" y="15"/>
                  </a:lnTo>
                  <a:lnTo>
                    <a:pt x="149" y="10"/>
                  </a:lnTo>
                  <a:lnTo>
                    <a:pt x="167" y="6"/>
                  </a:lnTo>
                  <a:lnTo>
                    <a:pt x="186" y="4"/>
                  </a:lnTo>
                  <a:lnTo>
                    <a:pt x="206" y="1"/>
                  </a:lnTo>
                  <a:lnTo>
                    <a:pt x="228" y="0"/>
                  </a:lnTo>
                  <a:lnTo>
                    <a:pt x="248" y="0"/>
                  </a:lnTo>
                  <a:lnTo>
                    <a:pt x="268" y="0"/>
                  </a:lnTo>
                  <a:lnTo>
                    <a:pt x="286" y="1"/>
                  </a:lnTo>
                  <a:lnTo>
                    <a:pt x="303" y="3"/>
                  </a:lnTo>
                  <a:lnTo>
                    <a:pt x="318" y="5"/>
                  </a:lnTo>
                  <a:lnTo>
                    <a:pt x="329" y="7"/>
                  </a:lnTo>
                  <a:lnTo>
                    <a:pt x="337" y="10"/>
                  </a:lnTo>
                  <a:lnTo>
                    <a:pt x="337" y="16"/>
                  </a:lnTo>
                  <a:lnTo>
                    <a:pt x="346" y="19"/>
                  </a:lnTo>
                  <a:lnTo>
                    <a:pt x="355" y="23"/>
                  </a:lnTo>
                  <a:lnTo>
                    <a:pt x="366" y="29"/>
                  </a:lnTo>
                  <a:lnTo>
                    <a:pt x="377" y="35"/>
                  </a:lnTo>
                  <a:lnTo>
                    <a:pt x="389" y="41"/>
                  </a:lnTo>
                  <a:lnTo>
                    <a:pt x="399" y="46"/>
                  </a:lnTo>
                  <a:lnTo>
                    <a:pt x="409" y="48"/>
                  </a:lnTo>
                  <a:lnTo>
                    <a:pt x="416" y="49"/>
                  </a:lnTo>
                  <a:lnTo>
                    <a:pt x="418" y="51"/>
                  </a:lnTo>
                  <a:lnTo>
                    <a:pt x="422" y="55"/>
                  </a:lnTo>
                  <a:lnTo>
                    <a:pt x="424" y="57"/>
                  </a:lnTo>
                  <a:lnTo>
                    <a:pt x="428" y="60"/>
                  </a:lnTo>
                  <a:lnTo>
                    <a:pt x="432" y="62"/>
                  </a:lnTo>
                  <a:lnTo>
                    <a:pt x="434" y="65"/>
                  </a:lnTo>
                  <a:lnTo>
                    <a:pt x="436" y="66"/>
                  </a:lnTo>
                  <a:lnTo>
                    <a:pt x="439" y="67"/>
                  </a:lnTo>
                  <a:lnTo>
                    <a:pt x="439" y="129"/>
                  </a:lnTo>
                  <a:lnTo>
                    <a:pt x="432" y="135"/>
                  </a:lnTo>
                  <a:lnTo>
                    <a:pt x="423" y="140"/>
                  </a:lnTo>
                  <a:lnTo>
                    <a:pt x="412" y="144"/>
                  </a:lnTo>
                  <a:lnTo>
                    <a:pt x="401" y="148"/>
                  </a:lnTo>
                  <a:lnTo>
                    <a:pt x="387" y="152"/>
                  </a:lnTo>
                  <a:lnTo>
                    <a:pt x="373" y="154"/>
                  </a:lnTo>
                  <a:lnTo>
                    <a:pt x="359" y="156"/>
                  </a:lnTo>
                  <a:lnTo>
                    <a:pt x="344" y="158"/>
                  </a:lnTo>
                  <a:lnTo>
                    <a:pt x="330" y="158"/>
                  </a:lnTo>
                  <a:lnTo>
                    <a:pt x="315" y="158"/>
                  </a:lnTo>
                  <a:lnTo>
                    <a:pt x="300" y="156"/>
                  </a:lnTo>
                  <a:lnTo>
                    <a:pt x="287" y="155"/>
                  </a:lnTo>
                  <a:lnTo>
                    <a:pt x="274" y="152"/>
                  </a:lnTo>
                  <a:lnTo>
                    <a:pt x="262" y="149"/>
                  </a:lnTo>
                  <a:lnTo>
                    <a:pt x="252" y="144"/>
                  </a:lnTo>
                  <a:lnTo>
                    <a:pt x="242" y="140"/>
                  </a:lnTo>
                  <a:lnTo>
                    <a:pt x="242" y="134"/>
                  </a:lnTo>
                  <a:lnTo>
                    <a:pt x="238" y="134"/>
                  </a:lnTo>
                  <a:lnTo>
                    <a:pt x="234" y="134"/>
                  </a:lnTo>
                  <a:lnTo>
                    <a:pt x="229" y="135"/>
                  </a:lnTo>
                  <a:lnTo>
                    <a:pt x="223" y="135"/>
                  </a:lnTo>
                  <a:lnTo>
                    <a:pt x="217" y="135"/>
                  </a:lnTo>
                  <a:lnTo>
                    <a:pt x="212" y="136"/>
                  </a:lnTo>
                  <a:lnTo>
                    <a:pt x="210" y="137"/>
                  </a:lnTo>
                  <a:lnTo>
                    <a:pt x="209" y="140"/>
                  </a:lnTo>
                  <a:lnTo>
                    <a:pt x="27" y="140"/>
                  </a:lnTo>
                  <a:lnTo>
                    <a:pt x="26" y="140"/>
                  </a:lnTo>
                  <a:lnTo>
                    <a:pt x="24" y="138"/>
                  </a:lnTo>
                  <a:lnTo>
                    <a:pt x="21" y="138"/>
                  </a:lnTo>
                  <a:lnTo>
                    <a:pt x="19" y="137"/>
                  </a:lnTo>
                  <a:lnTo>
                    <a:pt x="17" y="136"/>
                  </a:lnTo>
                  <a:lnTo>
                    <a:pt x="16" y="135"/>
                  </a:lnTo>
                  <a:lnTo>
                    <a:pt x="13" y="135"/>
                  </a:lnTo>
                  <a:lnTo>
                    <a:pt x="11" y="134"/>
                  </a:lnTo>
                  <a:lnTo>
                    <a:pt x="0" y="123"/>
                  </a:lnTo>
                  <a:lnTo>
                    <a:pt x="0" y="100"/>
                  </a:lnTo>
                  <a:lnTo>
                    <a:pt x="2" y="98"/>
                  </a:lnTo>
                  <a:lnTo>
                    <a:pt x="5" y="96"/>
                  </a:lnTo>
                  <a:lnTo>
                    <a:pt x="7" y="92"/>
                  </a:lnTo>
                  <a:lnTo>
                    <a:pt x="11" y="88"/>
                  </a:lnTo>
                  <a:lnTo>
                    <a:pt x="13" y="85"/>
                  </a:lnTo>
                  <a:lnTo>
                    <a:pt x="14" y="80"/>
                  </a:lnTo>
                  <a:lnTo>
                    <a:pt x="16" y="77"/>
                  </a:lnTo>
                  <a:lnTo>
                    <a:pt x="17" y="72"/>
                  </a:lnTo>
                  <a:lnTo>
                    <a:pt x="19" y="71"/>
                  </a:lnTo>
                  <a:lnTo>
                    <a:pt x="23" y="68"/>
                  </a:lnTo>
                  <a:lnTo>
                    <a:pt x="26" y="65"/>
                  </a:lnTo>
                  <a:lnTo>
                    <a:pt x="31" y="61"/>
                  </a:lnTo>
                  <a:lnTo>
                    <a:pt x="35" y="60"/>
                  </a:lnTo>
                  <a:lnTo>
                    <a:pt x="38" y="60"/>
                  </a:lnTo>
                  <a:lnTo>
                    <a:pt x="42" y="65"/>
                  </a:lnTo>
                  <a:lnTo>
                    <a:pt x="44" y="72"/>
                  </a:lnTo>
                  <a:close/>
                </a:path>
              </a:pathLst>
            </a:custGeom>
            <a:solidFill>
              <a:srgbClr val="99663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62" name="Freeform 138"/>
            <p:cNvSpPr>
              <a:spLocks/>
            </p:cNvSpPr>
            <p:nvPr/>
          </p:nvSpPr>
          <p:spPr bwMode="auto">
            <a:xfrm>
              <a:off x="1966" y="3712"/>
              <a:ext cx="64" cy="23"/>
            </a:xfrm>
            <a:custGeom>
              <a:avLst/>
              <a:gdLst/>
              <a:ahLst/>
              <a:cxnLst>
                <a:cxn ang="0">
                  <a:pos x="50" y="60"/>
                </a:cxn>
                <a:cxn ang="0">
                  <a:pos x="72" y="47"/>
                </a:cxn>
                <a:cxn ang="0">
                  <a:pos x="88" y="39"/>
                </a:cxn>
                <a:cxn ang="0">
                  <a:pos x="93" y="28"/>
                </a:cxn>
                <a:cxn ang="0">
                  <a:pos x="117" y="14"/>
                </a:cxn>
                <a:cxn ang="0">
                  <a:pos x="162" y="4"/>
                </a:cxn>
                <a:cxn ang="0">
                  <a:pos x="216" y="0"/>
                </a:cxn>
                <a:cxn ang="0">
                  <a:pos x="265" y="3"/>
                </a:cxn>
                <a:cxn ang="0">
                  <a:pos x="294" y="10"/>
                </a:cxn>
                <a:cxn ang="0">
                  <a:pos x="294" y="11"/>
                </a:cxn>
                <a:cxn ang="0">
                  <a:pos x="294" y="14"/>
                </a:cxn>
                <a:cxn ang="0">
                  <a:pos x="300" y="17"/>
                </a:cxn>
                <a:cxn ang="0">
                  <a:pos x="329" y="31"/>
                </a:cxn>
                <a:cxn ang="0">
                  <a:pos x="356" y="42"/>
                </a:cxn>
                <a:cxn ang="0">
                  <a:pos x="367" y="48"/>
                </a:cxn>
                <a:cxn ang="0">
                  <a:pos x="375" y="55"/>
                </a:cxn>
                <a:cxn ang="0">
                  <a:pos x="383" y="59"/>
                </a:cxn>
                <a:cxn ang="0">
                  <a:pos x="383" y="79"/>
                </a:cxn>
                <a:cxn ang="0">
                  <a:pos x="383" y="99"/>
                </a:cxn>
                <a:cxn ang="0">
                  <a:pos x="377" y="117"/>
                </a:cxn>
                <a:cxn ang="0">
                  <a:pos x="349" y="130"/>
                </a:cxn>
                <a:cxn ang="0">
                  <a:pos x="313" y="136"/>
                </a:cxn>
                <a:cxn ang="0">
                  <a:pos x="275" y="137"/>
                </a:cxn>
                <a:cxn ang="0">
                  <a:pos x="238" y="133"/>
                </a:cxn>
                <a:cxn ang="0">
                  <a:pos x="211" y="122"/>
                </a:cxn>
                <a:cxn ang="0">
                  <a:pos x="211" y="121"/>
                </a:cxn>
                <a:cxn ang="0">
                  <a:pos x="211" y="118"/>
                </a:cxn>
                <a:cxn ang="0">
                  <a:pos x="209" y="117"/>
                </a:cxn>
                <a:cxn ang="0">
                  <a:pos x="194" y="118"/>
                </a:cxn>
                <a:cxn ang="0">
                  <a:pos x="182" y="121"/>
                </a:cxn>
                <a:cxn ang="0">
                  <a:pos x="142" y="122"/>
                </a:cxn>
                <a:cxn ang="0">
                  <a:pos x="83" y="122"/>
                </a:cxn>
                <a:cxn ang="0">
                  <a:pos x="25" y="122"/>
                </a:cxn>
                <a:cxn ang="0">
                  <a:pos x="19" y="121"/>
                </a:cxn>
                <a:cxn ang="0">
                  <a:pos x="13" y="118"/>
                </a:cxn>
                <a:cxn ang="0">
                  <a:pos x="8" y="116"/>
                </a:cxn>
                <a:cxn ang="0">
                  <a:pos x="5" y="112"/>
                </a:cxn>
                <a:cxn ang="0">
                  <a:pos x="1" y="109"/>
                </a:cxn>
                <a:cxn ang="0">
                  <a:pos x="0" y="103"/>
                </a:cxn>
                <a:cxn ang="0">
                  <a:pos x="0" y="96"/>
                </a:cxn>
                <a:cxn ang="0">
                  <a:pos x="0" y="87"/>
                </a:cxn>
                <a:cxn ang="0">
                  <a:pos x="7" y="80"/>
                </a:cxn>
                <a:cxn ang="0">
                  <a:pos x="13" y="71"/>
                </a:cxn>
                <a:cxn ang="0">
                  <a:pos x="17" y="62"/>
                </a:cxn>
                <a:cxn ang="0">
                  <a:pos x="27" y="54"/>
                </a:cxn>
                <a:cxn ang="0">
                  <a:pos x="37" y="56"/>
                </a:cxn>
              </a:cxnLst>
              <a:rect l="0" t="0" r="r" b="b"/>
              <a:pathLst>
                <a:path w="383" h="137">
                  <a:moveTo>
                    <a:pt x="39" y="64"/>
                  </a:moveTo>
                  <a:lnTo>
                    <a:pt x="44" y="62"/>
                  </a:lnTo>
                  <a:lnTo>
                    <a:pt x="50" y="60"/>
                  </a:lnTo>
                  <a:lnTo>
                    <a:pt x="56" y="55"/>
                  </a:lnTo>
                  <a:lnTo>
                    <a:pt x="63" y="52"/>
                  </a:lnTo>
                  <a:lnTo>
                    <a:pt x="72" y="47"/>
                  </a:lnTo>
                  <a:lnTo>
                    <a:pt x="77" y="42"/>
                  </a:lnTo>
                  <a:lnTo>
                    <a:pt x="83" y="40"/>
                  </a:lnTo>
                  <a:lnTo>
                    <a:pt x="88" y="39"/>
                  </a:lnTo>
                  <a:lnTo>
                    <a:pt x="88" y="35"/>
                  </a:lnTo>
                  <a:lnTo>
                    <a:pt x="91" y="31"/>
                  </a:lnTo>
                  <a:lnTo>
                    <a:pt x="93" y="28"/>
                  </a:lnTo>
                  <a:lnTo>
                    <a:pt x="95" y="24"/>
                  </a:lnTo>
                  <a:lnTo>
                    <a:pt x="105" y="18"/>
                  </a:lnTo>
                  <a:lnTo>
                    <a:pt x="117" y="14"/>
                  </a:lnTo>
                  <a:lnTo>
                    <a:pt x="130" y="10"/>
                  </a:lnTo>
                  <a:lnTo>
                    <a:pt x="145" y="6"/>
                  </a:lnTo>
                  <a:lnTo>
                    <a:pt x="162" y="4"/>
                  </a:lnTo>
                  <a:lnTo>
                    <a:pt x="180" y="2"/>
                  </a:lnTo>
                  <a:lnTo>
                    <a:pt x="198" y="2"/>
                  </a:lnTo>
                  <a:lnTo>
                    <a:pt x="216" y="0"/>
                  </a:lnTo>
                  <a:lnTo>
                    <a:pt x="234" y="0"/>
                  </a:lnTo>
                  <a:lnTo>
                    <a:pt x="250" y="2"/>
                  </a:lnTo>
                  <a:lnTo>
                    <a:pt x="265" y="3"/>
                  </a:lnTo>
                  <a:lnTo>
                    <a:pt x="277" y="5"/>
                  </a:lnTo>
                  <a:lnTo>
                    <a:pt x="287" y="6"/>
                  </a:lnTo>
                  <a:lnTo>
                    <a:pt x="294" y="10"/>
                  </a:lnTo>
                  <a:lnTo>
                    <a:pt x="294" y="10"/>
                  </a:lnTo>
                  <a:lnTo>
                    <a:pt x="294" y="11"/>
                  </a:lnTo>
                  <a:lnTo>
                    <a:pt x="294" y="11"/>
                  </a:lnTo>
                  <a:lnTo>
                    <a:pt x="294" y="12"/>
                  </a:lnTo>
                  <a:lnTo>
                    <a:pt x="294" y="12"/>
                  </a:lnTo>
                  <a:lnTo>
                    <a:pt x="294" y="14"/>
                  </a:lnTo>
                  <a:lnTo>
                    <a:pt x="294" y="14"/>
                  </a:lnTo>
                  <a:lnTo>
                    <a:pt x="294" y="15"/>
                  </a:lnTo>
                  <a:lnTo>
                    <a:pt x="300" y="17"/>
                  </a:lnTo>
                  <a:lnTo>
                    <a:pt x="309" y="21"/>
                  </a:lnTo>
                  <a:lnTo>
                    <a:pt x="318" y="25"/>
                  </a:lnTo>
                  <a:lnTo>
                    <a:pt x="329" y="31"/>
                  </a:lnTo>
                  <a:lnTo>
                    <a:pt x="339" y="36"/>
                  </a:lnTo>
                  <a:lnTo>
                    <a:pt x="348" y="40"/>
                  </a:lnTo>
                  <a:lnTo>
                    <a:pt x="356" y="42"/>
                  </a:lnTo>
                  <a:lnTo>
                    <a:pt x="364" y="43"/>
                  </a:lnTo>
                  <a:lnTo>
                    <a:pt x="365" y="46"/>
                  </a:lnTo>
                  <a:lnTo>
                    <a:pt x="367" y="48"/>
                  </a:lnTo>
                  <a:lnTo>
                    <a:pt x="371" y="50"/>
                  </a:lnTo>
                  <a:lnTo>
                    <a:pt x="373" y="53"/>
                  </a:lnTo>
                  <a:lnTo>
                    <a:pt x="375" y="55"/>
                  </a:lnTo>
                  <a:lnTo>
                    <a:pt x="378" y="56"/>
                  </a:lnTo>
                  <a:lnTo>
                    <a:pt x="380" y="58"/>
                  </a:lnTo>
                  <a:lnTo>
                    <a:pt x="383" y="59"/>
                  </a:lnTo>
                  <a:lnTo>
                    <a:pt x="383" y="65"/>
                  </a:lnTo>
                  <a:lnTo>
                    <a:pt x="383" y="72"/>
                  </a:lnTo>
                  <a:lnTo>
                    <a:pt x="383" y="79"/>
                  </a:lnTo>
                  <a:lnTo>
                    <a:pt x="383" y="85"/>
                  </a:lnTo>
                  <a:lnTo>
                    <a:pt x="383" y="92"/>
                  </a:lnTo>
                  <a:lnTo>
                    <a:pt x="383" y="99"/>
                  </a:lnTo>
                  <a:lnTo>
                    <a:pt x="383" y="105"/>
                  </a:lnTo>
                  <a:lnTo>
                    <a:pt x="383" y="112"/>
                  </a:lnTo>
                  <a:lnTo>
                    <a:pt x="377" y="117"/>
                  </a:lnTo>
                  <a:lnTo>
                    <a:pt x="368" y="122"/>
                  </a:lnTo>
                  <a:lnTo>
                    <a:pt x="359" y="127"/>
                  </a:lnTo>
                  <a:lnTo>
                    <a:pt x="349" y="130"/>
                  </a:lnTo>
                  <a:lnTo>
                    <a:pt x="337" y="133"/>
                  </a:lnTo>
                  <a:lnTo>
                    <a:pt x="325" y="135"/>
                  </a:lnTo>
                  <a:lnTo>
                    <a:pt x="313" y="136"/>
                  </a:lnTo>
                  <a:lnTo>
                    <a:pt x="300" y="137"/>
                  </a:lnTo>
                  <a:lnTo>
                    <a:pt x="287" y="137"/>
                  </a:lnTo>
                  <a:lnTo>
                    <a:pt x="275" y="137"/>
                  </a:lnTo>
                  <a:lnTo>
                    <a:pt x="262" y="136"/>
                  </a:lnTo>
                  <a:lnTo>
                    <a:pt x="250" y="135"/>
                  </a:lnTo>
                  <a:lnTo>
                    <a:pt x="238" y="133"/>
                  </a:lnTo>
                  <a:lnTo>
                    <a:pt x="229" y="130"/>
                  </a:lnTo>
                  <a:lnTo>
                    <a:pt x="219" y="127"/>
                  </a:lnTo>
                  <a:lnTo>
                    <a:pt x="211" y="122"/>
                  </a:lnTo>
                  <a:lnTo>
                    <a:pt x="211" y="122"/>
                  </a:lnTo>
                  <a:lnTo>
                    <a:pt x="211" y="121"/>
                  </a:lnTo>
                  <a:lnTo>
                    <a:pt x="211" y="121"/>
                  </a:lnTo>
                  <a:lnTo>
                    <a:pt x="211" y="120"/>
                  </a:lnTo>
                  <a:lnTo>
                    <a:pt x="211" y="120"/>
                  </a:lnTo>
                  <a:lnTo>
                    <a:pt x="211" y="118"/>
                  </a:lnTo>
                  <a:lnTo>
                    <a:pt x="211" y="118"/>
                  </a:lnTo>
                  <a:lnTo>
                    <a:pt x="211" y="117"/>
                  </a:lnTo>
                  <a:lnTo>
                    <a:pt x="209" y="117"/>
                  </a:lnTo>
                  <a:lnTo>
                    <a:pt x="204" y="117"/>
                  </a:lnTo>
                  <a:lnTo>
                    <a:pt x="199" y="117"/>
                  </a:lnTo>
                  <a:lnTo>
                    <a:pt x="194" y="118"/>
                  </a:lnTo>
                  <a:lnTo>
                    <a:pt x="190" y="118"/>
                  </a:lnTo>
                  <a:lnTo>
                    <a:pt x="186" y="120"/>
                  </a:lnTo>
                  <a:lnTo>
                    <a:pt x="182" y="121"/>
                  </a:lnTo>
                  <a:lnTo>
                    <a:pt x="181" y="122"/>
                  </a:lnTo>
                  <a:lnTo>
                    <a:pt x="162" y="122"/>
                  </a:lnTo>
                  <a:lnTo>
                    <a:pt x="142" y="122"/>
                  </a:lnTo>
                  <a:lnTo>
                    <a:pt x="123" y="122"/>
                  </a:lnTo>
                  <a:lnTo>
                    <a:pt x="103" y="122"/>
                  </a:lnTo>
                  <a:lnTo>
                    <a:pt x="83" y="122"/>
                  </a:lnTo>
                  <a:lnTo>
                    <a:pt x="63" y="122"/>
                  </a:lnTo>
                  <a:lnTo>
                    <a:pt x="44" y="122"/>
                  </a:lnTo>
                  <a:lnTo>
                    <a:pt x="25" y="122"/>
                  </a:lnTo>
                  <a:lnTo>
                    <a:pt x="23" y="122"/>
                  </a:lnTo>
                  <a:lnTo>
                    <a:pt x="20" y="122"/>
                  </a:lnTo>
                  <a:lnTo>
                    <a:pt x="19" y="121"/>
                  </a:lnTo>
                  <a:lnTo>
                    <a:pt x="17" y="120"/>
                  </a:lnTo>
                  <a:lnTo>
                    <a:pt x="16" y="118"/>
                  </a:lnTo>
                  <a:lnTo>
                    <a:pt x="13" y="118"/>
                  </a:lnTo>
                  <a:lnTo>
                    <a:pt x="12" y="117"/>
                  </a:lnTo>
                  <a:lnTo>
                    <a:pt x="10" y="117"/>
                  </a:lnTo>
                  <a:lnTo>
                    <a:pt x="8" y="116"/>
                  </a:lnTo>
                  <a:lnTo>
                    <a:pt x="7" y="115"/>
                  </a:lnTo>
                  <a:lnTo>
                    <a:pt x="6" y="114"/>
                  </a:lnTo>
                  <a:lnTo>
                    <a:pt x="5" y="112"/>
                  </a:lnTo>
                  <a:lnTo>
                    <a:pt x="4" y="111"/>
                  </a:lnTo>
                  <a:lnTo>
                    <a:pt x="2" y="110"/>
                  </a:lnTo>
                  <a:lnTo>
                    <a:pt x="1" y="109"/>
                  </a:lnTo>
                  <a:lnTo>
                    <a:pt x="0" y="108"/>
                  </a:lnTo>
                  <a:lnTo>
                    <a:pt x="0" y="105"/>
                  </a:lnTo>
                  <a:lnTo>
                    <a:pt x="0" y="103"/>
                  </a:lnTo>
                  <a:lnTo>
                    <a:pt x="0" y="101"/>
                  </a:lnTo>
                  <a:lnTo>
                    <a:pt x="0" y="98"/>
                  </a:lnTo>
                  <a:lnTo>
                    <a:pt x="0" y="96"/>
                  </a:lnTo>
                  <a:lnTo>
                    <a:pt x="0" y="93"/>
                  </a:lnTo>
                  <a:lnTo>
                    <a:pt x="0" y="91"/>
                  </a:lnTo>
                  <a:lnTo>
                    <a:pt x="0" y="87"/>
                  </a:lnTo>
                  <a:lnTo>
                    <a:pt x="2" y="86"/>
                  </a:lnTo>
                  <a:lnTo>
                    <a:pt x="5" y="84"/>
                  </a:lnTo>
                  <a:lnTo>
                    <a:pt x="7" y="80"/>
                  </a:lnTo>
                  <a:lnTo>
                    <a:pt x="10" y="78"/>
                  </a:lnTo>
                  <a:lnTo>
                    <a:pt x="11" y="74"/>
                  </a:lnTo>
                  <a:lnTo>
                    <a:pt x="13" y="71"/>
                  </a:lnTo>
                  <a:lnTo>
                    <a:pt x="14" y="67"/>
                  </a:lnTo>
                  <a:lnTo>
                    <a:pt x="14" y="64"/>
                  </a:lnTo>
                  <a:lnTo>
                    <a:pt x="17" y="62"/>
                  </a:lnTo>
                  <a:lnTo>
                    <a:pt x="20" y="60"/>
                  </a:lnTo>
                  <a:lnTo>
                    <a:pt x="24" y="56"/>
                  </a:lnTo>
                  <a:lnTo>
                    <a:pt x="27" y="54"/>
                  </a:lnTo>
                  <a:lnTo>
                    <a:pt x="31" y="53"/>
                  </a:lnTo>
                  <a:lnTo>
                    <a:pt x="35" y="53"/>
                  </a:lnTo>
                  <a:lnTo>
                    <a:pt x="37" y="56"/>
                  </a:lnTo>
                  <a:lnTo>
                    <a:pt x="39" y="64"/>
                  </a:lnTo>
                  <a:close/>
                </a:path>
              </a:pathLst>
            </a:custGeom>
            <a:solidFill>
              <a:srgbClr val="9C6A38"/>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63" name="Freeform 139"/>
            <p:cNvSpPr>
              <a:spLocks/>
            </p:cNvSpPr>
            <p:nvPr/>
          </p:nvSpPr>
          <p:spPr bwMode="auto">
            <a:xfrm>
              <a:off x="1971" y="3714"/>
              <a:ext cx="55" cy="19"/>
            </a:xfrm>
            <a:custGeom>
              <a:avLst/>
              <a:gdLst/>
              <a:ahLst/>
              <a:cxnLst>
                <a:cxn ang="0">
                  <a:pos x="43" y="50"/>
                </a:cxn>
                <a:cxn ang="0">
                  <a:pos x="61" y="38"/>
                </a:cxn>
                <a:cxn ang="0">
                  <a:pos x="75" y="32"/>
                </a:cxn>
                <a:cxn ang="0">
                  <a:pos x="80" y="22"/>
                </a:cxn>
                <a:cxn ang="0">
                  <a:pos x="99" y="10"/>
                </a:cxn>
                <a:cxn ang="0">
                  <a:pos x="138" y="2"/>
                </a:cxn>
                <a:cxn ang="0">
                  <a:pos x="213" y="0"/>
                </a:cxn>
                <a:cxn ang="0">
                  <a:pos x="246" y="5"/>
                </a:cxn>
                <a:cxn ang="0">
                  <a:pos x="252" y="8"/>
                </a:cxn>
                <a:cxn ang="0">
                  <a:pos x="252" y="9"/>
                </a:cxn>
                <a:cxn ang="0">
                  <a:pos x="252" y="10"/>
                </a:cxn>
                <a:cxn ang="0">
                  <a:pos x="272" y="21"/>
                </a:cxn>
                <a:cxn ang="0">
                  <a:pos x="297" y="33"/>
                </a:cxn>
                <a:cxn ang="0">
                  <a:pos x="311" y="38"/>
                </a:cxn>
                <a:cxn ang="0">
                  <a:pos x="318" y="44"/>
                </a:cxn>
                <a:cxn ang="0">
                  <a:pos x="324" y="49"/>
                </a:cxn>
                <a:cxn ang="0">
                  <a:pos x="327" y="61"/>
                </a:cxn>
                <a:cxn ang="0">
                  <a:pos x="327" y="77"/>
                </a:cxn>
                <a:cxn ang="0">
                  <a:pos x="327" y="94"/>
                </a:cxn>
                <a:cxn ang="0">
                  <a:pos x="306" y="106"/>
                </a:cxn>
                <a:cxn ang="0">
                  <a:pos x="256" y="115"/>
                </a:cxn>
                <a:cxn ang="0">
                  <a:pos x="204" y="112"/>
                </a:cxn>
                <a:cxn ang="0">
                  <a:pos x="180" y="103"/>
                </a:cxn>
                <a:cxn ang="0">
                  <a:pos x="180" y="101"/>
                </a:cxn>
                <a:cxn ang="0">
                  <a:pos x="180" y="100"/>
                </a:cxn>
                <a:cxn ang="0">
                  <a:pos x="178" y="99"/>
                </a:cxn>
                <a:cxn ang="0">
                  <a:pos x="166" y="99"/>
                </a:cxn>
                <a:cxn ang="0">
                  <a:pos x="156" y="101"/>
                </a:cxn>
                <a:cxn ang="0">
                  <a:pos x="122" y="103"/>
                </a:cxn>
                <a:cxn ang="0">
                  <a:pos x="72" y="103"/>
                </a:cxn>
                <a:cxn ang="0">
                  <a:pos x="21" y="103"/>
                </a:cxn>
                <a:cxn ang="0">
                  <a:pos x="17" y="101"/>
                </a:cxn>
                <a:cxn ang="0">
                  <a:pos x="12" y="100"/>
                </a:cxn>
                <a:cxn ang="0">
                  <a:pos x="7" y="97"/>
                </a:cxn>
                <a:cxn ang="0">
                  <a:pos x="5" y="94"/>
                </a:cxn>
                <a:cxn ang="0">
                  <a:pos x="1" y="92"/>
                </a:cxn>
                <a:cxn ang="0">
                  <a:pos x="0" y="86"/>
                </a:cxn>
                <a:cxn ang="0">
                  <a:pos x="0" y="80"/>
                </a:cxn>
                <a:cxn ang="0">
                  <a:pos x="0" y="74"/>
                </a:cxn>
                <a:cxn ang="0">
                  <a:pos x="6" y="68"/>
                </a:cxn>
                <a:cxn ang="0">
                  <a:pos x="12" y="59"/>
                </a:cxn>
                <a:cxn ang="0">
                  <a:pos x="14" y="52"/>
                </a:cxn>
                <a:cxn ang="0">
                  <a:pos x="24" y="45"/>
                </a:cxn>
                <a:cxn ang="0">
                  <a:pos x="32" y="46"/>
                </a:cxn>
              </a:cxnLst>
              <a:rect l="0" t="0" r="r" b="b"/>
              <a:pathLst>
                <a:path w="327" h="117">
                  <a:moveTo>
                    <a:pt x="33" y="52"/>
                  </a:moveTo>
                  <a:lnTo>
                    <a:pt x="38" y="52"/>
                  </a:lnTo>
                  <a:lnTo>
                    <a:pt x="43" y="50"/>
                  </a:lnTo>
                  <a:lnTo>
                    <a:pt x="49" y="46"/>
                  </a:lnTo>
                  <a:lnTo>
                    <a:pt x="55" y="43"/>
                  </a:lnTo>
                  <a:lnTo>
                    <a:pt x="61" y="38"/>
                  </a:lnTo>
                  <a:lnTo>
                    <a:pt x="67" y="35"/>
                  </a:lnTo>
                  <a:lnTo>
                    <a:pt x="72" y="33"/>
                  </a:lnTo>
                  <a:lnTo>
                    <a:pt x="75" y="32"/>
                  </a:lnTo>
                  <a:lnTo>
                    <a:pt x="76" y="28"/>
                  </a:lnTo>
                  <a:lnTo>
                    <a:pt x="77" y="25"/>
                  </a:lnTo>
                  <a:lnTo>
                    <a:pt x="80" y="22"/>
                  </a:lnTo>
                  <a:lnTo>
                    <a:pt x="82" y="19"/>
                  </a:lnTo>
                  <a:lnTo>
                    <a:pt x="89" y="14"/>
                  </a:lnTo>
                  <a:lnTo>
                    <a:pt x="99" y="10"/>
                  </a:lnTo>
                  <a:lnTo>
                    <a:pt x="111" y="7"/>
                  </a:lnTo>
                  <a:lnTo>
                    <a:pt x="124" y="5"/>
                  </a:lnTo>
                  <a:lnTo>
                    <a:pt x="138" y="2"/>
                  </a:lnTo>
                  <a:lnTo>
                    <a:pt x="154" y="1"/>
                  </a:lnTo>
                  <a:lnTo>
                    <a:pt x="185" y="0"/>
                  </a:lnTo>
                  <a:lnTo>
                    <a:pt x="213" y="0"/>
                  </a:lnTo>
                  <a:lnTo>
                    <a:pt x="225" y="1"/>
                  </a:lnTo>
                  <a:lnTo>
                    <a:pt x="236" y="2"/>
                  </a:lnTo>
                  <a:lnTo>
                    <a:pt x="246" y="5"/>
                  </a:lnTo>
                  <a:lnTo>
                    <a:pt x="252" y="7"/>
                  </a:lnTo>
                  <a:lnTo>
                    <a:pt x="252" y="7"/>
                  </a:lnTo>
                  <a:lnTo>
                    <a:pt x="252" y="8"/>
                  </a:lnTo>
                  <a:lnTo>
                    <a:pt x="252" y="8"/>
                  </a:lnTo>
                  <a:lnTo>
                    <a:pt x="252" y="9"/>
                  </a:lnTo>
                  <a:lnTo>
                    <a:pt x="252" y="9"/>
                  </a:lnTo>
                  <a:lnTo>
                    <a:pt x="252" y="9"/>
                  </a:lnTo>
                  <a:lnTo>
                    <a:pt x="252" y="10"/>
                  </a:lnTo>
                  <a:lnTo>
                    <a:pt x="252" y="10"/>
                  </a:lnTo>
                  <a:lnTo>
                    <a:pt x="256" y="13"/>
                  </a:lnTo>
                  <a:lnTo>
                    <a:pt x="263" y="16"/>
                  </a:lnTo>
                  <a:lnTo>
                    <a:pt x="272" y="21"/>
                  </a:lnTo>
                  <a:lnTo>
                    <a:pt x="280" y="25"/>
                  </a:lnTo>
                  <a:lnTo>
                    <a:pt x="288" y="30"/>
                  </a:lnTo>
                  <a:lnTo>
                    <a:pt x="297" y="33"/>
                  </a:lnTo>
                  <a:lnTo>
                    <a:pt x="304" y="35"/>
                  </a:lnTo>
                  <a:lnTo>
                    <a:pt x="310" y="35"/>
                  </a:lnTo>
                  <a:lnTo>
                    <a:pt x="311" y="38"/>
                  </a:lnTo>
                  <a:lnTo>
                    <a:pt x="313" y="40"/>
                  </a:lnTo>
                  <a:lnTo>
                    <a:pt x="316" y="41"/>
                  </a:lnTo>
                  <a:lnTo>
                    <a:pt x="318" y="44"/>
                  </a:lnTo>
                  <a:lnTo>
                    <a:pt x="321" y="46"/>
                  </a:lnTo>
                  <a:lnTo>
                    <a:pt x="323" y="47"/>
                  </a:lnTo>
                  <a:lnTo>
                    <a:pt x="324" y="49"/>
                  </a:lnTo>
                  <a:lnTo>
                    <a:pt x="327" y="49"/>
                  </a:lnTo>
                  <a:lnTo>
                    <a:pt x="327" y="55"/>
                  </a:lnTo>
                  <a:lnTo>
                    <a:pt x="327" y="61"/>
                  </a:lnTo>
                  <a:lnTo>
                    <a:pt x="327" y="65"/>
                  </a:lnTo>
                  <a:lnTo>
                    <a:pt x="327" y="71"/>
                  </a:lnTo>
                  <a:lnTo>
                    <a:pt x="327" y="77"/>
                  </a:lnTo>
                  <a:lnTo>
                    <a:pt x="327" y="83"/>
                  </a:lnTo>
                  <a:lnTo>
                    <a:pt x="327" y="89"/>
                  </a:lnTo>
                  <a:lnTo>
                    <a:pt x="327" y="94"/>
                  </a:lnTo>
                  <a:lnTo>
                    <a:pt x="321" y="99"/>
                  </a:lnTo>
                  <a:lnTo>
                    <a:pt x="315" y="103"/>
                  </a:lnTo>
                  <a:lnTo>
                    <a:pt x="306" y="106"/>
                  </a:lnTo>
                  <a:lnTo>
                    <a:pt x="298" y="109"/>
                  </a:lnTo>
                  <a:lnTo>
                    <a:pt x="278" y="114"/>
                  </a:lnTo>
                  <a:lnTo>
                    <a:pt x="256" y="115"/>
                  </a:lnTo>
                  <a:lnTo>
                    <a:pt x="235" y="117"/>
                  </a:lnTo>
                  <a:lnTo>
                    <a:pt x="213" y="114"/>
                  </a:lnTo>
                  <a:lnTo>
                    <a:pt x="204" y="112"/>
                  </a:lnTo>
                  <a:lnTo>
                    <a:pt x="195" y="109"/>
                  </a:lnTo>
                  <a:lnTo>
                    <a:pt x="187" y="107"/>
                  </a:lnTo>
                  <a:lnTo>
                    <a:pt x="180" y="103"/>
                  </a:lnTo>
                  <a:lnTo>
                    <a:pt x="180" y="102"/>
                  </a:lnTo>
                  <a:lnTo>
                    <a:pt x="180" y="102"/>
                  </a:lnTo>
                  <a:lnTo>
                    <a:pt x="180" y="101"/>
                  </a:lnTo>
                  <a:lnTo>
                    <a:pt x="180" y="101"/>
                  </a:lnTo>
                  <a:lnTo>
                    <a:pt x="180" y="100"/>
                  </a:lnTo>
                  <a:lnTo>
                    <a:pt x="180" y="100"/>
                  </a:lnTo>
                  <a:lnTo>
                    <a:pt x="180" y="99"/>
                  </a:lnTo>
                  <a:lnTo>
                    <a:pt x="180" y="99"/>
                  </a:lnTo>
                  <a:lnTo>
                    <a:pt x="178" y="99"/>
                  </a:lnTo>
                  <a:lnTo>
                    <a:pt x="174" y="99"/>
                  </a:lnTo>
                  <a:lnTo>
                    <a:pt x="170" y="99"/>
                  </a:lnTo>
                  <a:lnTo>
                    <a:pt x="166" y="99"/>
                  </a:lnTo>
                  <a:lnTo>
                    <a:pt x="162" y="100"/>
                  </a:lnTo>
                  <a:lnTo>
                    <a:pt x="159" y="100"/>
                  </a:lnTo>
                  <a:lnTo>
                    <a:pt x="156" y="101"/>
                  </a:lnTo>
                  <a:lnTo>
                    <a:pt x="155" y="103"/>
                  </a:lnTo>
                  <a:lnTo>
                    <a:pt x="138" y="103"/>
                  </a:lnTo>
                  <a:lnTo>
                    <a:pt x="122" y="103"/>
                  </a:lnTo>
                  <a:lnTo>
                    <a:pt x="105" y="103"/>
                  </a:lnTo>
                  <a:lnTo>
                    <a:pt x="88" y="103"/>
                  </a:lnTo>
                  <a:lnTo>
                    <a:pt x="72" y="103"/>
                  </a:lnTo>
                  <a:lnTo>
                    <a:pt x="55" y="103"/>
                  </a:lnTo>
                  <a:lnTo>
                    <a:pt x="38" y="103"/>
                  </a:lnTo>
                  <a:lnTo>
                    <a:pt x="21" y="103"/>
                  </a:lnTo>
                  <a:lnTo>
                    <a:pt x="19" y="102"/>
                  </a:lnTo>
                  <a:lnTo>
                    <a:pt x="18" y="102"/>
                  </a:lnTo>
                  <a:lnTo>
                    <a:pt x="17" y="101"/>
                  </a:lnTo>
                  <a:lnTo>
                    <a:pt x="15" y="101"/>
                  </a:lnTo>
                  <a:lnTo>
                    <a:pt x="13" y="100"/>
                  </a:lnTo>
                  <a:lnTo>
                    <a:pt x="12" y="100"/>
                  </a:lnTo>
                  <a:lnTo>
                    <a:pt x="11" y="99"/>
                  </a:lnTo>
                  <a:lnTo>
                    <a:pt x="8" y="99"/>
                  </a:lnTo>
                  <a:lnTo>
                    <a:pt x="7" y="97"/>
                  </a:lnTo>
                  <a:lnTo>
                    <a:pt x="7" y="96"/>
                  </a:lnTo>
                  <a:lnTo>
                    <a:pt x="6" y="95"/>
                  </a:lnTo>
                  <a:lnTo>
                    <a:pt x="5" y="94"/>
                  </a:lnTo>
                  <a:lnTo>
                    <a:pt x="4" y="94"/>
                  </a:lnTo>
                  <a:lnTo>
                    <a:pt x="2" y="93"/>
                  </a:lnTo>
                  <a:lnTo>
                    <a:pt x="1" y="92"/>
                  </a:lnTo>
                  <a:lnTo>
                    <a:pt x="0" y="90"/>
                  </a:lnTo>
                  <a:lnTo>
                    <a:pt x="0" y="88"/>
                  </a:lnTo>
                  <a:lnTo>
                    <a:pt x="0" y="86"/>
                  </a:lnTo>
                  <a:lnTo>
                    <a:pt x="0" y="84"/>
                  </a:lnTo>
                  <a:lnTo>
                    <a:pt x="0" y="82"/>
                  </a:lnTo>
                  <a:lnTo>
                    <a:pt x="0" y="80"/>
                  </a:lnTo>
                  <a:lnTo>
                    <a:pt x="0" y="77"/>
                  </a:lnTo>
                  <a:lnTo>
                    <a:pt x="0" y="76"/>
                  </a:lnTo>
                  <a:lnTo>
                    <a:pt x="0" y="74"/>
                  </a:lnTo>
                  <a:lnTo>
                    <a:pt x="2" y="71"/>
                  </a:lnTo>
                  <a:lnTo>
                    <a:pt x="4" y="70"/>
                  </a:lnTo>
                  <a:lnTo>
                    <a:pt x="6" y="68"/>
                  </a:lnTo>
                  <a:lnTo>
                    <a:pt x="8" y="64"/>
                  </a:lnTo>
                  <a:lnTo>
                    <a:pt x="10" y="62"/>
                  </a:lnTo>
                  <a:lnTo>
                    <a:pt x="12" y="59"/>
                  </a:lnTo>
                  <a:lnTo>
                    <a:pt x="12" y="56"/>
                  </a:lnTo>
                  <a:lnTo>
                    <a:pt x="13" y="52"/>
                  </a:lnTo>
                  <a:lnTo>
                    <a:pt x="14" y="52"/>
                  </a:lnTo>
                  <a:lnTo>
                    <a:pt x="17" y="50"/>
                  </a:lnTo>
                  <a:lnTo>
                    <a:pt x="20" y="47"/>
                  </a:lnTo>
                  <a:lnTo>
                    <a:pt x="24" y="45"/>
                  </a:lnTo>
                  <a:lnTo>
                    <a:pt x="26" y="44"/>
                  </a:lnTo>
                  <a:lnTo>
                    <a:pt x="30" y="44"/>
                  </a:lnTo>
                  <a:lnTo>
                    <a:pt x="32" y="46"/>
                  </a:lnTo>
                  <a:lnTo>
                    <a:pt x="33" y="52"/>
                  </a:lnTo>
                  <a:close/>
                </a:path>
              </a:pathLst>
            </a:custGeom>
            <a:solidFill>
              <a:srgbClr val="9E6D3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64" name="Freeform 140"/>
            <p:cNvSpPr>
              <a:spLocks/>
            </p:cNvSpPr>
            <p:nvPr/>
          </p:nvSpPr>
          <p:spPr bwMode="auto">
            <a:xfrm>
              <a:off x="1977" y="3715"/>
              <a:ext cx="45" cy="16"/>
            </a:xfrm>
            <a:custGeom>
              <a:avLst/>
              <a:gdLst/>
              <a:ahLst/>
              <a:cxnLst>
                <a:cxn ang="0">
                  <a:pos x="35" y="42"/>
                </a:cxn>
                <a:cxn ang="0">
                  <a:pos x="50" y="32"/>
                </a:cxn>
                <a:cxn ang="0">
                  <a:pos x="62" y="26"/>
                </a:cxn>
                <a:cxn ang="0">
                  <a:pos x="73" y="12"/>
                </a:cxn>
                <a:cxn ang="0">
                  <a:pos x="103" y="3"/>
                </a:cxn>
                <a:cxn ang="0">
                  <a:pos x="152" y="0"/>
                </a:cxn>
                <a:cxn ang="0">
                  <a:pos x="206" y="6"/>
                </a:cxn>
                <a:cxn ang="0">
                  <a:pos x="206" y="7"/>
                </a:cxn>
                <a:cxn ang="0">
                  <a:pos x="206" y="8"/>
                </a:cxn>
                <a:cxn ang="0">
                  <a:pos x="211" y="12"/>
                </a:cxn>
                <a:cxn ang="0">
                  <a:pos x="231" y="21"/>
                </a:cxn>
                <a:cxn ang="0">
                  <a:pos x="250" y="30"/>
                </a:cxn>
                <a:cxn ang="0">
                  <a:pos x="259" y="33"/>
                </a:cxn>
                <a:cxn ang="0">
                  <a:pos x="264" y="38"/>
                </a:cxn>
                <a:cxn ang="0">
                  <a:pos x="270" y="40"/>
                </a:cxn>
                <a:cxn ang="0">
                  <a:pos x="270" y="55"/>
                </a:cxn>
                <a:cxn ang="0">
                  <a:pos x="270" y="69"/>
                </a:cxn>
                <a:cxn ang="0">
                  <a:pos x="265" y="82"/>
                </a:cxn>
                <a:cxn ang="0">
                  <a:pos x="246" y="90"/>
                </a:cxn>
                <a:cxn ang="0">
                  <a:pos x="193" y="96"/>
                </a:cxn>
                <a:cxn ang="0">
                  <a:pos x="160" y="90"/>
                </a:cxn>
                <a:cxn ang="0">
                  <a:pos x="148" y="85"/>
                </a:cxn>
                <a:cxn ang="0">
                  <a:pos x="148" y="83"/>
                </a:cxn>
                <a:cxn ang="0">
                  <a:pos x="148" y="82"/>
                </a:cxn>
                <a:cxn ang="0">
                  <a:pos x="143" y="82"/>
                </a:cxn>
                <a:cxn ang="0">
                  <a:pos x="132" y="83"/>
                </a:cxn>
                <a:cxn ang="0">
                  <a:pos x="128" y="86"/>
                </a:cxn>
                <a:cxn ang="0">
                  <a:pos x="86" y="86"/>
                </a:cxn>
                <a:cxn ang="0">
                  <a:pos x="44" y="86"/>
                </a:cxn>
                <a:cxn ang="0">
                  <a:pos x="16" y="86"/>
                </a:cxn>
                <a:cxn ang="0">
                  <a:pos x="12" y="83"/>
                </a:cxn>
                <a:cxn ang="0">
                  <a:pos x="7" y="82"/>
                </a:cxn>
                <a:cxn ang="0">
                  <a:pos x="5" y="80"/>
                </a:cxn>
                <a:cxn ang="0">
                  <a:pos x="3" y="77"/>
                </a:cxn>
                <a:cxn ang="0">
                  <a:pos x="0" y="75"/>
                </a:cxn>
                <a:cxn ang="0">
                  <a:pos x="0" y="70"/>
                </a:cxn>
                <a:cxn ang="0">
                  <a:pos x="0" y="64"/>
                </a:cxn>
                <a:cxn ang="0">
                  <a:pos x="1" y="59"/>
                </a:cxn>
                <a:cxn ang="0">
                  <a:pos x="6" y="54"/>
                </a:cxn>
                <a:cxn ang="0">
                  <a:pos x="10" y="46"/>
                </a:cxn>
                <a:cxn ang="0">
                  <a:pos x="13" y="42"/>
                </a:cxn>
                <a:cxn ang="0">
                  <a:pos x="22" y="37"/>
                </a:cxn>
                <a:cxn ang="0">
                  <a:pos x="28" y="44"/>
                </a:cxn>
              </a:cxnLst>
              <a:rect l="0" t="0" r="r" b="b"/>
              <a:pathLst>
                <a:path w="270" h="96">
                  <a:moveTo>
                    <a:pt x="28" y="44"/>
                  </a:moveTo>
                  <a:lnTo>
                    <a:pt x="30" y="43"/>
                  </a:lnTo>
                  <a:lnTo>
                    <a:pt x="35" y="42"/>
                  </a:lnTo>
                  <a:lnTo>
                    <a:pt x="40" y="38"/>
                  </a:lnTo>
                  <a:lnTo>
                    <a:pt x="44" y="36"/>
                  </a:lnTo>
                  <a:lnTo>
                    <a:pt x="50" y="32"/>
                  </a:lnTo>
                  <a:lnTo>
                    <a:pt x="55" y="30"/>
                  </a:lnTo>
                  <a:lnTo>
                    <a:pt x="59" y="27"/>
                  </a:lnTo>
                  <a:lnTo>
                    <a:pt x="62" y="26"/>
                  </a:lnTo>
                  <a:lnTo>
                    <a:pt x="63" y="21"/>
                  </a:lnTo>
                  <a:lnTo>
                    <a:pt x="67" y="17"/>
                  </a:lnTo>
                  <a:lnTo>
                    <a:pt x="73" y="12"/>
                  </a:lnTo>
                  <a:lnTo>
                    <a:pt x="81" y="9"/>
                  </a:lnTo>
                  <a:lnTo>
                    <a:pt x="91" y="6"/>
                  </a:lnTo>
                  <a:lnTo>
                    <a:pt x="103" y="3"/>
                  </a:lnTo>
                  <a:lnTo>
                    <a:pt x="115" y="2"/>
                  </a:lnTo>
                  <a:lnTo>
                    <a:pt x="127" y="1"/>
                  </a:lnTo>
                  <a:lnTo>
                    <a:pt x="152" y="0"/>
                  </a:lnTo>
                  <a:lnTo>
                    <a:pt x="175" y="0"/>
                  </a:lnTo>
                  <a:lnTo>
                    <a:pt x="194" y="2"/>
                  </a:lnTo>
                  <a:lnTo>
                    <a:pt x="206" y="6"/>
                  </a:lnTo>
                  <a:lnTo>
                    <a:pt x="206" y="6"/>
                  </a:lnTo>
                  <a:lnTo>
                    <a:pt x="206" y="7"/>
                  </a:lnTo>
                  <a:lnTo>
                    <a:pt x="206" y="7"/>
                  </a:lnTo>
                  <a:lnTo>
                    <a:pt x="206" y="8"/>
                  </a:lnTo>
                  <a:lnTo>
                    <a:pt x="206" y="8"/>
                  </a:lnTo>
                  <a:lnTo>
                    <a:pt x="206" y="8"/>
                  </a:lnTo>
                  <a:lnTo>
                    <a:pt x="206" y="9"/>
                  </a:lnTo>
                  <a:lnTo>
                    <a:pt x="206" y="9"/>
                  </a:lnTo>
                  <a:lnTo>
                    <a:pt x="211" y="12"/>
                  </a:lnTo>
                  <a:lnTo>
                    <a:pt x="217" y="14"/>
                  </a:lnTo>
                  <a:lnTo>
                    <a:pt x="224" y="18"/>
                  </a:lnTo>
                  <a:lnTo>
                    <a:pt x="231" y="21"/>
                  </a:lnTo>
                  <a:lnTo>
                    <a:pt x="239" y="25"/>
                  </a:lnTo>
                  <a:lnTo>
                    <a:pt x="245" y="27"/>
                  </a:lnTo>
                  <a:lnTo>
                    <a:pt x="250" y="30"/>
                  </a:lnTo>
                  <a:lnTo>
                    <a:pt x="255" y="30"/>
                  </a:lnTo>
                  <a:lnTo>
                    <a:pt x="256" y="32"/>
                  </a:lnTo>
                  <a:lnTo>
                    <a:pt x="259" y="33"/>
                  </a:lnTo>
                  <a:lnTo>
                    <a:pt x="260" y="34"/>
                  </a:lnTo>
                  <a:lnTo>
                    <a:pt x="262" y="37"/>
                  </a:lnTo>
                  <a:lnTo>
                    <a:pt x="264" y="38"/>
                  </a:lnTo>
                  <a:lnTo>
                    <a:pt x="266" y="39"/>
                  </a:lnTo>
                  <a:lnTo>
                    <a:pt x="267" y="40"/>
                  </a:lnTo>
                  <a:lnTo>
                    <a:pt x="270" y="40"/>
                  </a:lnTo>
                  <a:lnTo>
                    <a:pt x="270" y="45"/>
                  </a:lnTo>
                  <a:lnTo>
                    <a:pt x="270" y="50"/>
                  </a:lnTo>
                  <a:lnTo>
                    <a:pt x="270" y="55"/>
                  </a:lnTo>
                  <a:lnTo>
                    <a:pt x="270" y="59"/>
                  </a:lnTo>
                  <a:lnTo>
                    <a:pt x="270" y="64"/>
                  </a:lnTo>
                  <a:lnTo>
                    <a:pt x="270" y="69"/>
                  </a:lnTo>
                  <a:lnTo>
                    <a:pt x="270" y="74"/>
                  </a:lnTo>
                  <a:lnTo>
                    <a:pt x="270" y="79"/>
                  </a:lnTo>
                  <a:lnTo>
                    <a:pt x="265" y="82"/>
                  </a:lnTo>
                  <a:lnTo>
                    <a:pt x="259" y="86"/>
                  </a:lnTo>
                  <a:lnTo>
                    <a:pt x="253" y="88"/>
                  </a:lnTo>
                  <a:lnTo>
                    <a:pt x="246" y="90"/>
                  </a:lnTo>
                  <a:lnTo>
                    <a:pt x="229" y="94"/>
                  </a:lnTo>
                  <a:lnTo>
                    <a:pt x="211" y="96"/>
                  </a:lnTo>
                  <a:lnTo>
                    <a:pt x="193" y="96"/>
                  </a:lnTo>
                  <a:lnTo>
                    <a:pt x="175" y="94"/>
                  </a:lnTo>
                  <a:lnTo>
                    <a:pt x="168" y="93"/>
                  </a:lnTo>
                  <a:lnTo>
                    <a:pt x="160" y="90"/>
                  </a:lnTo>
                  <a:lnTo>
                    <a:pt x="154" y="88"/>
                  </a:lnTo>
                  <a:lnTo>
                    <a:pt x="148" y="86"/>
                  </a:lnTo>
                  <a:lnTo>
                    <a:pt x="148" y="85"/>
                  </a:lnTo>
                  <a:lnTo>
                    <a:pt x="148" y="85"/>
                  </a:lnTo>
                  <a:lnTo>
                    <a:pt x="148" y="85"/>
                  </a:lnTo>
                  <a:lnTo>
                    <a:pt x="148" y="83"/>
                  </a:lnTo>
                  <a:lnTo>
                    <a:pt x="148" y="83"/>
                  </a:lnTo>
                  <a:lnTo>
                    <a:pt x="148" y="83"/>
                  </a:lnTo>
                  <a:lnTo>
                    <a:pt x="148" y="82"/>
                  </a:lnTo>
                  <a:lnTo>
                    <a:pt x="148" y="82"/>
                  </a:lnTo>
                  <a:lnTo>
                    <a:pt x="147" y="82"/>
                  </a:lnTo>
                  <a:lnTo>
                    <a:pt x="143" y="82"/>
                  </a:lnTo>
                  <a:lnTo>
                    <a:pt x="140" y="82"/>
                  </a:lnTo>
                  <a:lnTo>
                    <a:pt x="136" y="82"/>
                  </a:lnTo>
                  <a:lnTo>
                    <a:pt x="132" y="83"/>
                  </a:lnTo>
                  <a:lnTo>
                    <a:pt x="130" y="83"/>
                  </a:lnTo>
                  <a:lnTo>
                    <a:pt x="128" y="85"/>
                  </a:lnTo>
                  <a:lnTo>
                    <a:pt x="128" y="86"/>
                  </a:lnTo>
                  <a:lnTo>
                    <a:pt x="113" y="86"/>
                  </a:lnTo>
                  <a:lnTo>
                    <a:pt x="100" y="86"/>
                  </a:lnTo>
                  <a:lnTo>
                    <a:pt x="86" y="86"/>
                  </a:lnTo>
                  <a:lnTo>
                    <a:pt x="72" y="86"/>
                  </a:lnTo>
                  <a:lnTo>
                    <a:pt x="59" y="86"/>
                  </a:lnTo>
                  <a:lnTo>
                    <a:pt x="44" y="86"/>
                  </a:lnTo>
                  <a:lnTo>
                    <a:pt x="31" y="86"/>
                  </a:lnTo>
                  <a:lnTo>
                    <a:pt x="17" y="86"/>
                  </a:lnTo>
                  <a:lnTo>
                    <a:pt x="16" y="86"/>
                  </a:lnTo>
                  <a:lnTo>
                    <a:pt x="14" y="85"/>
                  </a:lnTo>
                  <a:lnTo>
                    <a:pt x="13" y="85"/>
                  </a:lnTo>
                  <a:lnTo>
                    <a:pt x="12" y="83"/>
                  </a:lnTo>
                  <a:lnTo>
                    <a:pt x="11" y="83"/>
                  </a:lnTo>
                  <a:lnTo>
                    <a:pt x="10" y="82"/>
                  </a:lnTo>
                  <a:lnTo>
                    <a:pt x="7" y="82"/>
                  </a:lnTo>
                  <a:lnTo>
                    <a:pt x="6" y="82"/>
                  </a:lnTo>
                  <a:lnTo>
                    <a:pt x="6" y="81"/>
                  </a:lnTo>
                  <a:lnTo>
                    <a:pt x="5" y="80"/>
                  </a:lnTo>
                  <a:lnTo>
                    <a:pt x="4" y="80"/>
                  </a:lnTo>
                  <a:lnTo>
                    <a:pt x="3" y="79"/>
                  </a:lnTo>
                  <a:lnTo>
                    <a:pt x="3" y="77"/>
                  </a:lnTo>
                  <a:lnTo>
                    <a:pt x="1" y="76"/>
                  </a:lnTo>
                  <a:lnTo>
                    <a:pt x="0" y="76"/>
                  </a:lnTo>
                  <a:lnTo>
                    <a:pt x="0" y="75"/>
                  </a:lnTo>
                  <a:lnTo>
                    <a:pt x="0" y="74"/>
                  </a:lnTo>
                  <a:lnTo>
                    <a:pt x="0" y="71"/>
                  </a:lnTo>
                  <a:lnTo>
                    <a:pt x="0" y="70"/>
                  </a:lnTo>
                  <a:lnTo>
                    <a:pt x="0" y="68"/>
                  </a:lnTo>
                  <a:lnTo>
                    <a:pt x="0" y="67"/>
                  </a:lnTo>
                  <a:lnTo>
                    <a:pt x="0" y="64"/>
                  </a:lnTo>
                  <a:lnTo>
                    <a:pt x="0" y="63"/>
                  </a:lnTo>
                  <a:lnTo>
                    <a:pt x="0" y="61"/>
                  </a:lnTo>
                  <a:lnTo>
                    <a:pt x="1" y="59"/>
                  </a:lnTo>
                  <a:lnTo>
                    <a:pt x="3" y="58"/>
                  </a:lnTo>
                  <a:lnTo>
                    <a:pt x="5" y="56"/>
                  </a:lnTo>
                  <a:lnTo>
                    <a:pt x="6" y="54"/>
                  </a:lnTo>
                  <a:lnTo>
                    <a:pt x="7" y="51"/>
                  </a:lnTo>
                  <a:lnTo>
                    <a:pt x="9" y="49"/>
                  </a:lnTo>
                  <a:lnTo>
                    <a:pt x="10" y="46"/>
                  </a:lnTo>
                  <a:lnTo>
                    <a:pt x="10" y="44"/>
                  </a:lnTo>
                  <a:lnTo>
                    <a:pt x="12" y="43"/>
                  </a:lnTo>
                  <a:lnTo>
                    <a:pt x="13" y="42"/>
                  </a:lnTo>
                  <a:lnTo>
                    <a:pt x="16" y="39"/>
                  </a:lnTo>
                  <a:lnTo>
                    <a:pt x="18" y="38"/>
                  </a:lnTo>
                  <a:lnTo>
                    <a:pt x="22" y="37"/>
                  </a:lnTo>
                  <a:lnTo>
                    <a:pt x="24" y="37"/>
                  </a:lnTo>
                  <a:lnTo>
                    <a:pt x="25" y="39"/>
                  </a:lnTo>
                  <a:lnTo>
                    <a:pt x="28" y="44"/>
                  </a:lnTo>
                  <a:close/>
                </a:path>
              </a:pathLst>
            </a:custGeom>
            <a:solidFill>
              <a:srgbClr val="A1714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65" name="Freeform 141"/>
            <p:cNvSpPr>
              <a:spLocks/>
            </p:cNvSpPr>
            <p:nvPr/>
          </p:nvSpPr>
          <p:spPr bwMode="auto">
            <a:xfrm>
              <a:off x="1982" y="3716"/>
              <a:ext cx="35" cy="13"/>
            </a:xfrm>
            <a:custGeom>
              <a:avLst/>
              <a:gdLst/>
              <a:ahLst/>
              <a:cxnLst>
                <a:cxn ang="0">
                  <a:pos x="24" y="35"/>
                </a:cxn>
                <a:cxn ang="0">
                  <a:pos x="31" y="31"/>
                </a:cxn>
                <a:cxn ang="0">
                  <a:pos x="40" y="26"/>
                </a:cxn>
                <a:cxn ang="0">
                  <a:pos x="47" y="23"/>
                </a:cxn>
                <a:cxn ang="0">
                  <a:pos x="50" y="17"/>
                </a:cxn>
                <a:cxn ang="0">
                  <a:pos x="59" y="11"/>
                </a:cxn>
                <a:cxn ang="0">
                  <a:pos x="81" y="4"/>
                </a:cxn>
                <a:cxn ang="0">
                  <a:pos x="121" y="0"/>
                </a:cxn>
                <a:cxn ang="0">
                  <a:pos x="154" y="2"/>
                </a:cxn>
                <a:cxn ang="0">
                  <a:pos x="163" y="8"/>
                </a:cxn>
                <a:cxn ang="0">
                  <a:pos x="172" y="12"/>
                </a:cxn>
                <a:cxn ang="0">
                  <a:pos x="183" y="17"/>
                </a:cxn>
                <a:cxn ang="0">
                  <a:pos x="193" y="23"/>
                </a:cxn>
                <a:cxn ang="0">
                  <a:pos x="202" y="24"/>
                </a:cxn>
                <a:cxn ang="0">
                  <a:pos x="204" y="26"/>
                </a:cxn>
                <a:cxn ang="0">
                  <a:pos x="208" y="30"/>
                </a:cxn>
                <a:cxn ang="0">
                  <a:pos x="210" y="31"/>
                </a:cxn>
                <a:cxn ang="0">
                  <a:pos x="212" y="32"/>
                </a:cxn>
                <a:cxn ang="0">
                  <a:pos x="205" y="68"/>
                </a:cxn>
                <a:cxn ang="0">
                  <a:pos x="181" y="75"/>
                </a:cxn>
                <a:cxn ang="0">
                  <a:pos x="153" y="76"/>
                </a:cxn>
                <a:cxn ang="0">
                  <a:pos x="127" y="73"/>
                </a:cxn>
                <a:cxn ang="0">
                  <a:pos x="117" y="66"/>
                </a:cxn>
                <a:cxn ang="0">
                  <a:pos x="113" y="66"/>
                </a:cxn>
                <a:cxn ang="0">
                  <a:pos x="107" y="66"/>
                </a:cxn>
                <a:cxn ang="0">
                  <a:pos x="103" y="67"/>
                </a:cxn>
                <a:cxn ang="0">
                  <a:pos x="100" y="68"/>
                </a:cxn>
                <a:cxn ang="0">
                  <a:pos x="12" y="68"/>
                </a:cxn>
                <a:cxn ang="0">
                  <a:pos x="11" y="67"/>
                </a:cxn>
                <a:cxn ang="0">
                  <a:pos x="9" y="66"/>
                </a:cxn>
                <a:cxn ang="0">
                  <a:pos x="6" y="66"/>
                </a:cxn>
                <a:cxn ang="0">
                  <a:pos x="0" y="60"/>
                </a:cxn>
                <a:cxn ang="0">
                  <a:pos x="1" y="48"/>
                </a:cxn>
                <a:cxn ang="0">
                  <a:pos x="4" y="45"/>
                </a:cxn>
                <a:cxn ang="0">
                  <a:pos x="6" y="42"/>
                </a:cxn>
                <a:cxn ang="0">
                  <a:pos x="9" y="37"/>
                </a:cxn>
                <a:cxn ang="0">
                  <a:pos x="10" y="35"/>
                </a:cxn>
                <a:cxn ang="0">
                  <a:pos x="13" y="32"/>
                </a:cxn>
                <a:cxn ang="0">
                  <a:pos x="17" y="29"/>
                </a:cxn>
                <a:cxn ang="0">
                  <a:pos x="20" y="31"/>
                </a:cxn>
              </a:cxnLst>
              <a:rect l="0" t="0" r="r" b="b"/>
              <a:pathLst>
                <a:path w="212" h="76">
                  <a:moveTo>
                    <a:pt x="22" y="36"/>
                  </a:moveTo>
                  <a:lnTo>
                    <a:pt x="24" y="35"/>
                  </a:lnTo>
                  <a:lnTo>
                    <a:pt x="28" y="33"/>
                  </a:lnTo>
                  <a:lnTo>
                    <a:pt x="31" y="31"/>
                  </a:lnTo>
                  <a:lnTo>
                    <a:pt x="36" y="29"/>
                  </a:lnTo>
                  <a:lnTo>
                    <a:pt x="40" y="26"/>
                  </a:lnTo>
                  <a:lnTo>
                    <a:pt x="43" y="24"/>
                  </a:lnTo>
                  <a:lnTo>
                    <a:pt x="47" y="23"/>
                  </a:lnTo>
                  <a:lnTo>
                    <a:pt x="49" y="21"/>
                  </a:lnTo>
                  <a:lnTo>
                    <a:pt x="50" y="17"/>
                  </a:lnTo>
                  <a:lnTo>
                    <a:pt x="54" y="13"/>
                  </a:lnTo>
                  <a:lnTo>
                    <a:pt x="59" y="11"/>
                  </a:lnTo>
                  <a:lnTo>
                    <a:pt x="65" y="7"/>
                  </a:lnTo>
                  <a:lnTo>
                    <a:pt x="81" y="4"/>
                  </a:lnTo>
                  <a:lnTo>
                    <a:pt x="100" y="1"/>
                  </a:lnTo>
                  <a:lnTo>
                    <a:pt x="121" y="0"/>
                  </a:lnTo>
                  <a:lnTo>
                    <a:pt x="138" y="1"/>
                  </a:lnTo>
                  <a:lnTo>
                    <a:pt x="154" y="2"/>
                  </a:lnTo>
                  <a:lnTo>
                    <a:pt x="163" y="5"/>
                  </a:lnTo>
                  <a:lnTo>
                    <a:pt x="163" y="8"/>
                  </a:lnTo>
                  <a:lnTo>
                    <a:pt x="167" y="10"/>
                  </a:lnTo>
                  <a:lnTo>
                    <a:pt x="172" y="12"/>
                  </a:lnTo>
                  <a:lnTo>
                    <a:pt x="177" y="14"/>
                  </a:lnTo>
                  <a:lnTo>
                    <a:pt x="183" y="17"/>
                  </a:lnTo>
                  <a:lnTo>
                    <a:pt x="189" y="20"/>
                  </a:lnTo>
                  <a:lnTo>
                    <a:pt x="193" y="23"/>
                  </a:lnTo>
                  <a:lnTo>
                    <a:pt x="198" y="24"/>
                  </a:lnTo>
                  <a:lnTo>
                    <a:pt x="202" y="24"/>
                  </a:lnTo>
                  <a:lnTo>
                    <a:pt x="203" y="25"/>
                  </a:lnTo>
                  <a:lnTo>
                    <a:pt x="204" y="26"/>
                  </a:lnTo>
                  <a:lnTo>
                    <a:pt x="205" y="29"/>
                  </a:lnTo>
                  <a:lnTo>
                    <a:pt x="208" y="30"/>
                  </a:lnTo>
                  <a:lnTo>
                    <a:pt x="209" y="31"/>
                  </a:lnTo>
                  <a:lnTo>
                    <a:pt x="210" y="31"/>
                  </a:lnTo>
                  <a:lnTo>
                    <a:pt x="211" y="32"/>
                  </a:lnTo>
                  <a:lnTo>
                    <a:pt x="212" y="32"/>
                  </a:lnTo>
                  <a:lnTo>
                    <a:pt x="212" y="62"/>
                  </a:lnTo>
                  <a:lnTo>
                    <a:pt x="205" y="68"/>
                  </a:lnTo>
                  <a:lnTo>
                    <a:pt x="194" y="73"/>
                  </a:lnTo>
                  <a:lnTo>
                    <a:pt x="181" y="75"/>
                  </a:lnTo>
                  <a:lnTo>
                    <a:pt x="167" y="76"/>
                  </a:lnTo>
                  <a:lnTo>
                    <a:pt x="153" y="76"/>
                  </a:lnTo>
                  <a:lnTo>
                    <a:pt x="138" y="75"/>
                  </a:lnTo>
                  <a:lnTo>
                    <a:pt x="127" y="73"/>
                  </a:lnTo>
                  <a:lnTo>
                    <a:pt x="117" y="68"/>
                  </a:lnTo>
                  <a:lnTo>
                    <a:pt x="117" y="66"/>
                  </a:lnTo>
                  <a:lnTo>
                    <a:pt x="116" y="66"/>
                  </a:lnTo>
                  <a:lnTo>
                    <a:pt x="113" y="66"/>
                  </a:lnTo>
                  <a:lnTo>
                    <a:pt x="111" y="66"/>
                  </a:lnTo>
                  <a:lnTo>
                    <a:pt x="107" y="66"/>
                  </a:lnTo>
                  <a:lnTo>
                    <a:pt x="105" y="66"/>
                  </a:lnTo>
                  <a:lnTo>
                    <a:pt x="103" y="67"/>
                  </a:lnTo>
                  <a:lnTo>
                    <a:pt x="101" y="67"/>
                  </a:lnTo>
                  <a:lnTo>
                    <a:pt x="100" y="68"/>
                  </a:lnTo>
                  <a:lnTo>
                    <a:pt x="13" y="68"/>
                  </a:lnTo>
                  <a:lnTo>
                    <a:pt x="12" y="68"/>
                  </a:lnTo>
                  <a:lnTo>
                    <a:pt x="12" y="68"/>
                  </a:lnTo>
                  <a:lnTo>
                    <a:pt x="11" y="67"/>
                  </a:lnTo>
                  <a:lnTo>
                    <a:pt x="10" y="67"/>
                  </a:lnTo>
                  <a:lnTo>
                    <a:pt x="9" y="66"/>
                  </a:lnTo>
                  <a:lnTo>
                    <a:pt x="7" y="66"/>
                  </a:lnTo>
                  <a:lnTo>
                    <a:pt x="6" y="66"/>
                  </a:lnTo>
                  <a:lnTo>
                    <a:pt x="5" y="66"/>
                  </a:lnTo>
                  <a:lnTo>
                    <a:pt x="0" y="60"/>
                  </a:lnTo>
                  <a:lnTo>
                    <a:pt x="0" y="49"/>
                  </a:lnTo>
                  <a:lnTo>
                    <a:pt x="1" y="48"/>
                  </a:lnTo>
                  <a:lnTo>
                    <a:pt x="3" y="47"/>
                  </a:lnTo>
                  <a:lnTo>
                    <a:pt x="4" y="45"/>
                  </a:lnTo>
                  <a:lnTo>
                    <a:pt x="5" y="43"/>
                  </a:lnTo>
                  <a:lnTo>
                    <a:pt x="6" y="42"/>
                  </a:lnTo>
                  <a:lnTo>
                    <a:pt x="7" y="39"/>
                  </a:lnTo>
                  <a:lnTo>
                    <a:pt x="9" y="37"/>
                  </a:lnTo>
                  <a:lnTo>
                    <a:pt x="9" y="36"/>
                  </a:lnTo>
                  <a:lnTo>
                    <a:pt x="10" y="35"/>
                  </a:lnTo>
                  <a:lnTo>
                    <a:pt x="11" y="33"/>
                  </a:lnTo>
                  <a:lnTo>
                    <a:pt x="13" y="32"/>
                  </a:lnTo>
                  <a:lnTo>
                    <a:pt x="14" y="30"/>
                  </a:lnTo>
                  <a:lnTo>
                    <a:pt x="17" y="29"/>
                  </a:lnTo>
                  <a:lnTo>
                    <a:pt x="19" y="30"/>
                  </a:lnTo>
                  <a:lnTo>
                    <a:pt x="20" y="31"/>
                  </a:lnTo>
                  <a:lnTo>
                    <a:pt x="22" y="36"/>
                  </a:lnTo>
                  <a:close/>
                </a:path>
              </a:pathLst>
            </a:custGeom>
            <a:solidFill>
              <a:srgbClr val="A3744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66" name="Freeform 142"/>
            <p:cNvSpPr>
              <a:spLocks/>
            </p:cNvSpPr>
            <p:nvPr/>
          </p:nvSpPr>
          <p:spPr bwMode="auto">
            <a:xfrm>
              <a:off x="2039" y="3712"/>
              <a:ext cx="63" cy="36"/>
            </a:xfrm>
            <a:custGeom>
              <a:avLst/>
              <a:gdLst/>
              <a:ahLst/>
              <a:cxnLst>
                <a:cxn ang="0">
                  <a:pos x="24" y="18"/>
                </a:cxn>
                <a:cxn ang="0">
                  <a:pos x="53" y="6"/>
                </a:cxn>
                <a:cxn ang="0">
                  <a:pos x="85" y="0"/>
                </a:cxn>
                <a:cxn ang="0">
                  <a:pos x="119" y="0"/>
                </a:cxn>
                <a:cxn ang="0">
                  <a:pos x="155" y="5"/>
                </a:cxn>
                <a:cxn ang="0">
                  <a:pos x="190" y="13"/>
                </a:cxn>
                <a:cxn ang="0">
                  <a:pos x="221" y="26"/>
                </a:cxn>
                <a:cxn ang="0">
                  <a:pos x="248" y="41"/>
                </a:cxn>
                <a:cxn ang="0">
                  <a:pos x="259" y="55"/>
                </a:cxn>
                <a:cxn ang="0">
                  <a:pos x="274" y="63"/>
                </a:cxn>
                <a:cxn ang="0">
                  <a:pos x="295" y="71"/>
                </a:cxn>
                <a:cxn ang="0">
                  <a:pos x="341" y="88"/>
                </a:cxn>
                <a:cxn ang="0">
                  <a:pos x="361" y="99"/>
                </a:cxn>
                <a:cxn ang="0">
                  <a:pos x="375" y="112"/>
                </a:cxn>
                <a:cxn ang="0">
                  <a:pos x="378" y="121"/>
                </a:cxn>
                <a:cxn ang="0">
                  <a:pos x="379" y="130"/>
                </a:cxn>
                <a:cxn ang="0">
                  <a:pos x="378" y="140"/>
                </a:cxn>
                <a:cxn ang="0">
                  <a:pos x="372" y="150"/>
                </a:cxn>
                <a:cxn ang="0">
                  <a:pos x="355" y="153"/>
                </a:cxn>
                <a:cxn ang="0">
                  <a:pos x="339" y="159"/>
                </a:cxn>
                <a:cxn ang="0">
                  <a:pos x="321" y="165"/>
                </a:cxn>
                <a:cxn ang="0">
                  <a:pos x="304" y="167"/>
                </a:cxn>
                <a:cxn ang="0">
                  <a:pos x="284" y="184"/>
                </a:cxn>
                <a:cxn ang="0">
                  <a:pos x="252" y="203"/>
                </a:cxn>
                <a:cxn ang="0">
                  <a:pos x="218" y="215"/>
                </a:cxn>
                <a:cxn ang="0">
                  <a:pos x="204" y="216"/>
                </a:cxn>
                <a:cxn ang="0">
                  <a:pos x="192" y="212"/>
                </a:cxn>
                <a:cxn ang="0">
                  <a:pos x="184" y="203"/>
                </a:cxn>
                <a:cxn ang="0">
                  <a:pos x="161" y="194"/>
                </a:cxn>
                <a:cxn ang="0">
                  <a:pos x="136" y="189"/>
                </a:cxn>
                <a:cxn ang="0">
                  <a:pos x="111" y="185"/>
                </a:cxn>
                <a:cxn ang="0">
                  <a:pos x="96" y="179"/>
                </a:cxn>
                <a:cxn ang="0">
                  <a:pos x="78" y="167"/>
                </a:cxn>
                <a:cxn ang="0">
                  <a:pos x="56" y="154"/>
                </a:cxn>
                <a:cxn ang="0">
                  <a:pos x="36" y="147"/>
                </a:cxn>
                <a:cxn ang="0">
                  <a:pos x="28" y="138"/>
                </a:cxn>
                <a:cxn ang="0">
                  <a:pos x="23" y="128"/>
                </a:cxn>
                <a:cxn ang="0">
                  <a:pos x="17" y="117"/>
                </a:cxn>
                <a:cxn ang="0">
                  <a:pos x="12" y="106"/>
                </a:cxn>
                <a:cxn ang="0">
                  <a:pos x="10" y="99"/>
                </a:cxn>
                <a:cxn ang="0">
                  <a:pos x="6" y="96"/>
                </a:cxn>
                <a:cxn ang="0">
                  <a:pos x="3" y="85"/>
                </a:cxn>
                <a:cxn ang="0">
                  <a:pos x="0" y="67"/>
                </a:cxn>
                <a:cxn ang="0">
                  <a:pos x="0" y="49"/>
                </a:cxn>
                <a:cxn ang="0">
                  <a:pos x="3" y="43"/>
                </a:cxn>
                <a:cxn ang="0">
                  <a:pos x="6" y="36"/>
                </a:cxn>
                <a:cxn ang="0">
                  <a:pos x="10" y="26"/>
                </a:cxn>
                <a:cxn ang="0">
                  <a:pos x="11" y="18"/>
                </a:cxn>
                <a:cxn ang="0">
                  <a:pos x="11" y="26"/>
                </a:cxn>
              </a:cxnLst>
              <a:rect l="0" t="0" r="r" b="b"/>
              <a:pathLst>
                <a:path w="379" h="216">
                  <a:moveTo>
                    <a:pt x="11" y="26"/>
                  </a:moveTo>
                  <a:lnTo>
                    <a:pt x="24" y="18"/>
                  </a:lnTo>
                  <a:lnTo>
                    <a:pt x="37" y="11"/>
                  </a:lnTo>
                  <a:lnTo>
                    <a:pt x="53" y="6"/>
                  </a:lnTo>
                  <a:lnTo>
                    <a:pt x="68" y="3"/>
                  </a:lnTo>
                  <a:lnTo>
                    <a:pt x="85" y="0"/>
                  </a:lnTo>
                  <a:lnTo>
                    <a:pt x="103" y="0"/>
                  </a:lnTo>
                  <a:lnTo>
                    <a:pt x="119" y="0"/>
                  </a:lnTo>
                  <a:lnTo>
                    <a:pt x="137" y="3"/>
                  </a:lnTo>
                  <a:lnTo>
                    <a:pt x="155" y="5"/>
                  </a:lnTo>
                  <a:lnTo>
                    <a:pt x="173" y="9"/>
                  </a:lnTo>
                  <a:lnTo>
                    <a:pt x="190" y="13"/>
                  </a:lnTo>
                  <a:lnTo>
                    <a:pt x="205" y="19"/>
                  </a:lnTo>
                  <a:lnTo>
                    <a:pt x="221" y="26"/>
                  </a:lnTo>
                  <a:lnTo>
                    <a:pt x="235" y="34"/>
                  </a:lnTo>
                  <a:lnTo>
                    <a:pt x="248" y="41"/>
                  </a:lnTo>
                  <a:lnTo>
                    <a:pt x="259" y="49"/>
                  </a:lnTo>
                  <a:lnTo>
                    <a:pt x="259" y="55"/>
                  </a:lnTo>
                  <a:lnTo>
                    <a:pt x="266" y="59"/>
                  </a:lnTo>
                  <a:lnTo>
                    <a:pt x="274" y="63"/>
                  </a:lnTo>
                  <a:lnTo>
                    <a:pt x="284" y="67"/>
                  </a:lnTo>
                  <a:lnTo>
                    <a:pt x="295" y="71"/>
                  </a:lnTo>
                  <a:lnTo>
                    <a:pt x="317" y="79"/>
                  </a:lnTo>
                  <a:lnTo>
                    <a:pt x="341" y="88"/>
                  </a:lnTo>
                  <a:lnTo>
                    <a:pt x="352" y="93"/>
                  </a:lnTo>
                  <a:lnTo>
                    <a:pt x="361" y="99"/>
                  </a:lnTo>
                  <a:lnTo>
                    <a:pt x="369" y="105"/>
                  </a:lnTo>
                  <a:lnTo>
                    <a:pt x="375" y="112"/>
                  </a:lnTo>
                  <a:lnTo>
                    <a:pt x="377" y="117"/>
                  </a:lnTo>
                  <a:lnTo>
                    <a:pt x="378" y="121"/>
                  </a:lnTo>
                  <a:lnTo>
                    <a:pt x="379" y="125"/>
                  </a:lnTo>
                  <a:lnTo>
                    <a:pt x="379" y="130"/>
                  </a:lnTo>
                  <a:lnTo>
                    <a:pt x="379" y="135"/>
                  </a:lnTo>
                  <a:lnTo>
                    <a:pt x="378" y="140"/>
                  </a:lnTo>
                  <a:lnTo>
                    <a:pt x="376" y="144"/>
                  </a:lnTo>
                  <a:lnTo>
                    <a:pt x="372" y="150"/>
                  </a:lnTo>
                  <a:lnTo>
                    <a:pt x="364" y="152"/>
                  </a:lnTo>
                  <a:lnTo>
                    <a:pt x="355" y="153"/>
                  </a:lnTo>
                  <a:lnTo>
                    <a:pt x="347" y="156"/>
                  </a:lnTo>
                  <a:lnTo>
                    <a:pt x="339" y="159"/>
                  </a:lnTo>
                  <a:lnTo>
                    <a:pt x="329" y="162"/>
                  </a:lnTo>
                  <a:lnTo>
                    <a:pt x="321" y="165"/>
                  </a:lnTo>
                  <a:lnTo>
                    <a:pt x="313" y="167"/>
                  </a:lnTo>
                  <a:lnTo>
                    <a:pt x="304" y="167"/>
                  </a:lnTo>
                  <a:lnTo>
                    <a:pt x="296" y="175"/>
                  </a:lnTo>
                  <a:lnTo>
                    <a:pt x="284" y="184"/>
                  </a:lnTo>
                  <a:lnTo>
                    <a:pt x="268" y="193"/>
                  </a:lnTo>
                  <a:lnTo>
                    <a:pt x="252" y="203"/>
                  </a:lnTo>
                  <a:lnTo>
                    <a:pt x="235" y="210"/>
                  </a:lnTo>
                  <a:lnTo>
                    <a:pt x="218" y="215"/>
                  </a:lnTo>
                  <a:lnTo>
                    <a:pt x="211" y="216"/>
                  </a:lnTo>
                  <a:lnTo>
                    <a:pt x="204" y="216"/>
                  </a:lnTo>
                  <a:lnTo>
                    <a:pt x="197" y="215"/>
                  </a:lnTo>
                  <a:lnTo>
                    <a:pt x="192" y="212"/>
                  </a:lnTo>
                  <a:lnTo>
                    <a:pt x="192" y="206"/>
                  </a:lnTo>
                  <a:lnTo>
                    <a:pt x="184" y="203"/>
                  </a:lnTo>
                  <a:lnTo>
                    <a:pt x="174" y="199"/>
                  </a:lnTo>
                  <a:lnTo>
                    <a:pt x="161" y="194"/>
                  </a:lnTo>
                  <a:lnTo>
                    <a:pt x="149" y="191"/>
                  </a:lnTo>
                  <a:lnTo>
                    <a:pt x="136" y="189"/>
                  </a:lnTo>
                  <a:lnTo>
                    <a:pt x="123" y="186"/>
                  </a:lnTo>
                  <a:lnTo>
                    <a:pt x="111" y="185"/>
                  </a:lnTo>
                  <a:lnTo>
                    <a:pt x="102" y="185"/>
                  </a:lnTo>
                  <a:lnTo>
                    <a:pt x="96" y="179"/>
                  </a:lnTo>
                  <a:lnTo>
                    <a:pt x="87" y="173"/>
                  </a:lnTo>
                  <a:lnTo>
                    <a:pt x="78" y="167"/>
                  </a:lnTo>
                  <a:lnTo>
                    <a:pt x="67" y="160"/>
                  </a:lnTo>
                  <a:lnTo>
                    <a:pt x="56" y="154"/>
                  </a:lnTo>
                  <a:lnTo>
                    <a:pt x="46" y="149"/>
                  </a:lnTo>
                  <a:lnTo>
                    <a:pt x="36" y="147"/>
                  </a:lnTo>
                  <a:lnTo>
                    <a:pt x="29" y="144"/>
                  </a:lnTo>
                  <a:lnTo>
                    <a:pt x="28" y="138"/>
                  </a:lnTo>
                  <a:lnTo>
                    <a:pt x="25" y="134"/>
                  </a:lnTo>
                  <a:lnTo>
                    <a:pt x="23" y="128"/>
                  </a:lnTo>
                  <a:lnTo>
                    <a:pt x="19" y="123"/>
                  </a:lnTo>
                  <a:lnTo>
                    <a:pt x="17" y="117"/>
                  </a:lnTo>
                  <a:lnTo>
                    <a:pt x="15" y="112"/>
                  </a:lnTo>
                  <a:lnTo>
                    <a:pt x="12" y="106"/>
                  </a:lnTo>
                  <a:lnTo>
                    <a:pt x="11" y="100"/>
                  </a:lnTo>
                  <a:lnTo>
                    <a:pt x="10" y="99"/>
                  </a:lnTo>
                  <a:lnTo>
                    <a:pt x="7" y="98"/>
                  </a:lnTo>
                  <a:lnTo>
                    <a:pt x="6" y="96"/>
                  </a:lnTo>
                  <a:lnTo>
                    <a:pt x="5" y="93"/>
                  </a:lnTo>
                  <a:lnTo>
                    <a:pt x="3" y="85"/>
                  </a:lnTo>
                  <a:lnTo>
                    <a:pt x="1" y="76"/>
                  </a:lnTo>
                  <a:lnTo>
                    <a:pt x="0" y="67"/>
                  </a:lnTo>
                  <a:lnTo>
                    <a:pt x="0" y="57"/>
                  </a:lnTo>
                  <a:lnTo>
                    <a:pt x="0" y="49"/>
                  </a:lnTo>
                  <a:lnTo>
                    <a:pt x="0" y="43"/>
                  </a:lnTo>
                  <a:lnTo>
                    <a:pt x="3" y="43"/>
                  </a:lnTo>
                  <a:lnTo>
                    <a:pt x="4" y="40"/>
                  </a:lnTo>
                  <a:lnTo>
                    <a:pt x="6" y="36"/>
                  </a:lnTo>
                  <a:lnTo>
                    <a:pt x="7" y="31"/>
                  </a:lnTo>
                  <a:lnTo>
                    <a:pt x="10" y="26"/>
                  </a:lnTo>
                  <a:lnTo>
                    <a:pt x="11" y="22"/>
                  </a:lnTo>
                  <a:lnTo>
                    <a:pt x="11" y="18"/>
                  </a:lnTo>
                  <a:lnTo>
                    <a:pt x="11" y="16"/>
                  </a:lnTo>
                  <a:lnTo>
                    <a:pt x="11" y="26"/>
                  </a:lnTo>
                  <a:close/>
                </a:path>
              </a:pathLst>
            </a:custGeom>
            <a:solidFill>
              <a:srgbClr val="99663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67" name="Freeform 143"/>
            <p:cNvSpPr>
              <a:spLocks/>
            </p:cNvSpPr>
            <p:nvPr/>
          </p:nvSpPr>
          <p:spPr bwMode="auto">
            <a:xfrm>
              <a:off x="2043" y="3714"/>
              <a:ext cx="54" cy="31"/>
            </a:xfrm>
            <a:custGeom>
              <a:avLst/>
              <a:gdLst/>
              <a:ahLst/>
              <a:cxnLst>
                <a:cxn ang="0">
                  <a:pos x="20" y="15"/>
                </a:cxn>
                <a:cxn ang="0">
                  <a:pos x="45" y="5"/>
                </a:cxn>
                <a:cxn ang="0">
                  <a:pos x="73" y="0"/>
                </a:cxn>
                <a:cxn ang="0">
                  <a:pos x="104" y="0"/>
                </a:cxn>
                <a:cxn ang="0">
                  <a:pos x="133" y="3"/>
                </a:cxn>
                <a:cxn ang="0">
                  <a:pos x="163" y="12"/>
                </a:cxn>
                <a:cxn ang="0">
                  <a:pos x="191" y="22"/>
                </a:cxn>
                <a:cxn ang="0">
                  <a:pos x="214" y="35"/>
                </a:cxn>
                <a:cxn ang="0">
                  <a:pos x="224" y="43"/>
                </a:cxn>
                <a:cxn ang="0">
                  <a:pos x="224" y="44"/>
                </a:cxn>
                <a:cxn ang="0">
                  <a:pos x="224" y="45"/>
                </a:cxn>
                <a:cxn ang="0">
                  <a:pos x="224" y="46"/>
                </a:cxn>
                <a:cxn ang="0">
                  <a:pos x="237" y="55"/>
                </a:cxn>
                <a:cxn ang="0">
                  <a:pos x="275" y="68"/>
                </a:cxn>
                <a:cxn ang="0">
                  <a:pos x="304" y="81"/>
                </a:cxn>
                <a:cxn ang="0">
                  <a:pos x="319" y="90"/>
                </a:cxn>
                <a:cxn ang="0">
                  <a:pos x="328" y="105"/>
                </a:cxn>
                <a:cxn ang="0">
                  <a:pos x="327" y="120"/>
                </a:cxn>
                <a:cxn ang="0">
                  <a:pos x="315" y="131"/>
                </a:cxn>
                <a:cxn ang="0">
                  <a:pos x="300" y="134"/>
                </a:cxn>
                <a:cxn ang="0">
                  <a:pos x="285" y="140"/>
                </a:cxn>
                <a:cxn ang="0">
                  <a:pos x="271" y="144"/>
                </a:cxn>
                <a:cxn ang="0">
                  <a:pos x="256" y="151"/>
                </a:cxn>
                <a:cxn ang="0">
                  <a:pos x="232" y="168"/>
                </a:cxn>
                <a:cxn ang="0">
                  <a:pos x="204" y="182"/>
                </a:cxn>
                <a:cxn ang="0">
                  <a:pos x="182" y="187"/>
                </a:cxn>
                <a:cxn ang="0">
                  <a:pos x="170" y="186"/>
                </a:cxn>
                <a:cxn ang="0">
                  <a:pos x="166" y="183"/>
                </a:cxn>
                <a:cxn ang="0">
                  <a:pos x="166" y="182"/>
                </a:cxn>
                <a:cxn ang="0">
                  <a:pos x="166" y="181"/>
                </a:cxn>
                <a:cxn ang="0">
                  <a:pos x="166" y="180"/>
                </a:cxn>
                <a:cxn ang="0">
                  <a:pos x="158" y="175"/>
                </a:cxn>
                <a:cxn ang="0">
                  <a:pos x="139" y="169"/>
                </a:cxn>
                <a:cxn ang="0">
                  <a:pos x="117" y="163"/>
                </a:cxn>
                <a:cxn ang="0">
                  <a:pos x="96" y="159"/>
                </a:cxn>
                <a:cxn ang="0">
                  <a:pos x="82" y="155"/>
                </a:cxn>
                <a:cxn ang="0">
                  <a:pos x="67" y="144"/>
                </a:cxn>
                <a:cxn ang="0">
                  <a:pos x="48" y="133"/>
                </a:cxn>
                <a:cxn ang="0">
                  <a:pos x="31" y="126"/>
                </a:cxn>
                <a:cxn ang="0">
                  <a:pos x="24" y="120"/>
                </a:cxn>
                <a:cxn ang="0">
                  <a:pos x="19" y="111"/>
                </a:cxn>
                <a:cxn ang="0">
                  <a:pos x="14" y="101"/>
                </a:cxn>
                <a:cxn ang="0">
                  <a:pos x="9" y="92"/>
                </a:cxn>
                <a:cxn ang="0">
                  <a:pos x="6" y="84"/>
                </a:cxn>
                <a:cxn ang="0">
                  <a:pos x="2" y="74"/>
                </a:cxn>
                <a:cxn ang="0">
                  <a:pos x="0" y="57"/>
                </a:cxn>
                <a:cxn ang="0">
                  <a:pos x="0" y="43"/>
                </a:cxn>
                <a:cxn ang="0">
                  <a:pos x="1" y="37"/>
                </a:cxn>
                <a:cxn ang="0">
                  <a:pos x="5" y="31"/>
                </a:cxn>
                <a:cxn ang="0">
                  <a:pos x="7" y="22"/>
                </a:cxn>
                <a:cxn ang="0">
                  <a:pos x="9" y="15"/>
                </a:cxn>
                <a:cxn ang="0">
                  <a:pos x="9" y="14"/>
                </a:cxn>
                <a:cxn ang="0">
                  <a:pos x="9" y="16"/>
                </a:cxn>
                <a:cxn ang="0">
                  <a:pos x="9" y="19"/>
                </a:cxn>
                <a:cxn ang="0">
                  <a:pos x="9" y="21"/>
                </a:cxn>
              </a:cxnLst>
              <a:rect l="0" t="0" r="r" b="b"/>
              <a:pathLst>
                <a:path w="329" h="187">
                  <a:moveTo>
                    <a:pt x="9" y="22"/>
                  </a:moveTo>
                  <a:lnTo>
                    <a:pt x="20" y="15"/>
                  </a:lnTo>
                  <a:lnTo>
                    <a:pt x="32" y="9"/>
                  </a:lnTo>
                  <a:lnTo>
                    <a:pt x="45" y="5"/>
                  </a:lnTo>
                  <a:lnTo>
                    <a:pt x="58" y="2"/>
                  </a:lnTo>
                  <a:lnTo>
                    <a:pt x="73" y="0"/>
                  </a:lnTo>
                  <a:lnTo>
                    <a:pt x="88" y="0"/>
                  </a:lnTo>
                  <a:lnTo>
                    <a:pt x="104" y="0"/>
                  </a:lnTo>
                  <a:lnTo>
                    <a:pt x="119" y="1"/>
                  </a:lnTo>
                  <a:lnTo>
                    <a:pt x="133" y="3"/>
                  </a:lnTo>
                  <a:lnTo>
                    <a:pt x="149" y="7"/>
                  </a:lnTo>
                  <a:lnTo>
                    <a:pt x="163" y="12"/>
                  </a:lnTo>
                  <a:lnTo>
                    <a:pt x="178" y="16"/>
                  </a:lnTo>
                  <a:lnTo>
                    <a:pt x="191" y="22"/>
                  </a:lnTo>
                  <a:lnTo>
                    <a:pt x="204" y="28"/>
                  </a:lnTo>
                  <a:lnTo>
                    <a:pt x="214" y="35"/>
                  </a:lnTo>
                  <a:lnTo>
                    <a:pt x="224" y="43"/>
                  </a:lnTo>
                  <a:lnTo>
                    <a:pt x="224" y="43"/>
                  </a:lnTo>
                  <a:lnTo>
                    <a:pt x="224" y="44"/>
                  </a:lnTo>
                  <a:lnTo>
                    <a:pt x="224" y="44"/>
                  </a:lnTo>
                  <a:lnTo>
                    <a:pt x="224" y="45"/>
                  </a:lnTo>
                  <a:lnTo>
                    <a:pt x="224" y="45"/>
                  </a:lnTo>
                  <a:lnTo>
                    <a:pt x="224" y="46"/>
                  </a:lnTo>
                  <a:lnTo>
                    <a:pt x="224" y="46"/>
                  </a:lnTo>
                  <a:lnTo>
                    <a:pt x="224" y="47"/>
                  </a:lnTo>
                  <a:lnTo>
                    <a:pt x="237" y="55"/>
                  </a:lnTo>
                  <a:lnTo>
                    <a:pt x="255" y="61"/>
                  </a:lnTo>
                  <a:lnTo>
                    <a:pt x="275" y="68"/>
                  </a:lnTo>
                  <a:lnTo>
                    <a:pt x="296" y="76"/>
                  </a:lnTo>
                  <a:lnTo>
                    <a:pt x="304" y="81"/>
                  </a:lnTo>
                  <a:lnTo>
                    <a:pt x="312" y="86"/>
                  </a:lnTo>
                  <a:lnTo>
                    <a:pt x="319" y="90"/>
                  </a:lnTo>
                  <a:lnTo>
                    <a:pt x="324" y="97"/>
                  </a:lnTo>
                  <a:lnTo>
                    <a:pt x="328" y="105"/>
                  </a:lnTo>
                  <a:lnTo>
                    <a:pt x="329" y="112"/>
                  </a:lnTo>
                  <a:lnTo>
                    <a:pt x="327" y="120"/>
                  </a:lnTo>
                  <a:lnTo>
                    <a:pt x="322" y="130"/>
                  </a:lnTo>
                  <a:lnTo>
                    <a:pt x="315" y="131"/>
                  </a:lnTo>
                  <a:lnTo>
                    <a:pt x="307" y="132"/>
                  </a:lnTo>
                  <a:lnTo>
                    <a:pt x="300" y="134"/>
                  </a:lnTo>
                  <a:lnTo>
                    <a:pt x="293" y="137"/>
                  </a:lnTo>
                  <a:lnTo>
                    <a:pt x="285" y="140"/>
                  </a:lnTo>
                  <a:lnTo>
                    <a:pt x="278" y="143"/>
                  </a:lnTo>
                  <a:lnTo>
                    <a:pt x="271" y="144"/>
                  </a:lnTo>
                  <a:lnTo>
                    <a:pt x="263" y="145"/>
                  </a:lnTo>
                  <a:lnTo>
                    <a:pt x="256" y="151"/>
                  </a:lnTo>
                  <a:lnTo>
                    <a:pt x="245" y="159"/>
                  </a:lnTo>
                  <a:lnTo>
                    <a:pt x="232" y="168"/>
                  </a:lnTo>
                  <a:lnTo>
                    <a:pt x="218" y="175"/>
                  </a:lnTo>
                  <a:lnTo>
                    <a:pt x="204" y="182"/>
                  </a:lnTo>
                  <a:lnTo>
                    <a:pt x="189" y="186"/>
                  </a:lnTo>
                  <a:lnTo>
                    <a:pt x="182" y="187"/>
                  </a:lnTo>
                  <a:lnTo>
                    <a:pt x="176" y="187"/>
                  </a:lnTo>
                  <a:lnTo>
                    <a:pt x="170" y="186"/>
                  </a:lnTo>
                  <a:lnTo>
                    <a:pt x="166" y="183"/>
                  </a:lnTo>
                  <a:lnTo>
                    <a:pt x="166" y="183"/>
                  </a:lnTo>
                  <a:lnTo>
                    <a:pt x="166" y="182"/>
                  </a:lnTo>
                  <a:lnTo>
                    <a:pt x="166" y="182"/>
                  </a:lnTo>
                  <a:lnTo>
                    <a:pt x="166" y="181"/>
                  </a:lnTo>
                  <a:lnTo>
                    <a:pt x="166" y="181"/>
                  </a:lnTo>
                  <a:lnTo>
                    <a:pt x="166" y="180"/>
                  </a:lnTo>
                  <a:lnTo>
                    <a:pt x="166" y="180"/>
                  </a:lnTo>
                  <a:lnTo>
                    <a:pt x="166" y="179"/>
                  </a:lnTo>
                  <a:lnTo>
                    <a:pt x="158" y="175"/>
                  </a:lnTo>
                  <a:lnTo>
                    <a:pt x="150" y="171"/>
                  </a:lnTo>
                  <a:lnTo>
                    <a:pt x="139" y="169"/>
                  </a:lnTo>
                  <a:lnTo>
                    <a:pt x="129" y="165"/>
                  </a:lnTo>
                  <a:lnTo>
                    <a:pt x="117" y="163"/>
                  </a:lnTo>
                  <a:lnTo>
                    <a:pt x="106" y="161"/>
                  </a:lnTo>
                  <a:lnTo>
                    <a:pt x="96" y="159"/>
                  </a:lnTo>
                  <a:lnTo>
                    <a:pt x="88" y="159"/>
                  </a:lnTo>
                  <a:lnTo>
                    <a:pt x="82" y="155"/>
                  </a:lnTo>
                  <a:lnTo>
                    <a:pt x="75" y="150"/>
                  </a:lnTo>
                  <a:lnTo>
                    <a:pt x="67" y="144"/>
                  </a:lnTo>
                  <a:lnTo>
                    <a:pt x="57" y="138"/>
                  </a:lnTo>
                  <a:lnTo>
                    <a:pt x="48" y="133"/>
                  </a:lnTo>
                  <a:lnTo>
                    <a:pt x="39" y="130"/>
                  </a:lnTo>
                  <a:lnTo>
                    <a:pt x="31" y="126"/>
                  </a:lnTo>
                  <a:lnTo>
                    <a:pt x="24" y="125"/>
                  </a:lnTo>
                  <a:lnTo>
                    <a:pt x="24" y="120"/>
                  </a:lnTo>
                  <a:lnTo>
                    <a:pt x="21" y="115"/>
                  </a:lnTo>
                  <a:lnTo>
                    <a:pt x="19" y="111"/>
                  </a:lnTo>
                  <a:lnTo>
                    <a:pt x="17" y="106"/>
                  </a:lnTo>
                  <a:lnTo>
                    <a:pt x="14" y="101"/>
                  </a:lnTo>
                  <a:lnTo>
                    <a:pt x="12" y="96"/>
                  </a:lnTo>
                  <a:lnTo>
                    <a:pt x="9" y="92"/>
                  </a:lnTo>
                  <a:lnTo>
                    <a:pt x="9" y="86"/>
                  </a:lnTo>
                  <a:lnTo>
                    <a:pt x="6" y="84"/>
                  </a:lnTo>
                  <a:lnTo>
                    <a:pt x="3" y="80"/>
                  </a:lnTo>
                  <a:lnTo>
                    <a:pt x="2" y="74"/>
                  </a:lnTo>
                  <a:lnTo>
                    <a:pt x="1" y="65"/>
                  </a:lnTo>
                  <a:lnTo>
                    <a:pt x="0" y="57"/>
                  </a:lnTo>
                  <a:lnTo>
                    <a:pt x="0" y="49"/>
                  </a:lnTo>
                  <a:lnTo>
                    <a:pt x="0" y="43"/>
                  </a:lnTo>
                  <a:lnTo>
                    <a:pt x="0" y="37"/>
                  </a:lnTo>
                  <a:lnTo>
                    <a:pt x="1" y="37"/>
                  </a:lnTo>
                  <a:lnTo>
                    <a:pt x="3" y="34"/>
                  </a:lnTo>
                  <a:lnTo>
                    <a:pt x="5" y="31"/>
                  </a:lnTo>
                  <a:lnTo>
                    <a:pt x="6" y="27"/>
                  </a:lnTo>
                  <a:lnTo>
                    <a:pt x="7" y="22"/>
                  </a:lnTo>
                  <a:lnTo>
                    <a:pt x="8" y="19"/>
                  </a:lnTo>
                  <a:lnTo>
                    <a:pt x="9" y="15"/>
                  </a:lnTo>
                  <a:lnTo>
                    <a:pt x="9" y="13"/>
                  </a:lnTo>
                  <a:lnTo>
                    <a:pt x="9" y="14"/>
                  </a:lnTo>
                  <a:lnTo>
                    <a:pt x="9" y="15"/>
                  </a:lnTo>
                  <a:lnTo>
                    <a:pt x="9" y="16"/>
                  </a:lnTo>
                  <a:lnTo>
                    <a:pt x="9" y="18"/>
                  </a:lnTo>
                  <a:lnTo>
                    <a:pt x="9" y="19"/>
                  </a:lnTo>
                  <a:lnTo>
                    <a:pt x="9" y="20"/>
                  </a:lnTo>
                  <a:lnTo>
                    <a:pt x="9" y="21"/>
                  </a:lnTo>
                  <a:lnTo>
                    <a:pt x="9" y="22"/>
                  </a:lnTo>
                  <a:close/>
                </a:path>
              </a:pathLst>
            </a:custGeom>
            <a:solidFill>
              <a:srgbClr val="9C6A38"/>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68" name="Freeform 144"/>
            <p:cNvSpPr>
              <a:spLocks/>
            </p:cNvSpPr>
            <p:nvPr/>
          </p:nvSpPr>
          <p:spPr bwMode="auto">
            <a:xfrm>
              <a:off x="2046" y="3715"/>
              <a:ext cx="47" cy="27"/>
            </a:xfrm>
            <a:custGeom>
              <a:avLst/>
              <a:gdLst/>
              <a:ahLst/>
              <a:cxnLst>
                <a:cxn ang="0">
                  <a:pos x="16" y="13"/>
                </a:cxn>
                <a:cxn ang="0">
                  <a:pos x="38" y="4"/>
                </a:cxn>
                <a:cxn ang="0">
                  <a:pos x="62" y="0"/>
                </a:cxn>
                <a:cxn ang="0">
                  <a:pos x="87" y="0"/>
                </a:cxn>
                <a:cxn ang="0">
                  <a:pos x="113" y="4"/>
                </a:cxn>
                <a:cxn ang="0">
                  <a:pos x="138" y="10"/>
                </a:cxn>
                <a:cxn ang="0">
                  <a:pos x="160" y="19"/>
                </a:cxn>
                <a:cxn ang="0">
                  <a:pos x="181" y="30"/>
                </a:cxn>
                <a:cxn ang="0">
                  <a:pos x="189" y="36"/>
                </a:cxn>
                <a:cxn ang="0">
                  <a:pos x="189" y="37"/>
                </a:cxn>
                <a:cxn ang="0">
                  <a:pos x="189" y="38"/>
                </a:cxn>
                <a:cxn ang="0">
                  <a:pos x="189" y="40"/>
                </a:cxn>
                <a:cxn ang="0">
                  <a:pos x="200" y="46"/>
                </a:cxn>
                <a:cxn ang="0">
                  <a:pos x="232" y="57"/>
                </a:cxn>
                <a:cxn ang="0">
                  <a:pos x="257" y="68"/>
                </a:cxn>
                <a:cxn ang="0">
                  <a:pos x="270" y="78"/>
                </a:cxn>
                <a:cxn ang="0">
                  <a:pos x="276" y="88"/>
                </a:cxn>
                <a:cxn ang="0">
                  <a:pos x="276" y="103"/>
                </a:cxn>
                <a:cxn ang="0">
                  <a:pos x="265" y="111"/>
                </a:cxn>
                <a:cxn ang="0">
                  <a:pos x="253" y="115"/>
                </a:cxn>
                <a:cxn ang="0">
                  <a:pos x="240" y="119"/>
                </a:cxn>
                <a:cxn ang="0">
                  <a:pos x="228" y="122"/>
                </a:cxn>
                <a:cxn ang="0">
                  <a:pos x="217" y="128"/>
                </a:cxn>
                <a:cxn ang="0">
                  <a:pos x="196" y="142"/>
                </a:cxn>
                <a:cxn ang="0">
                  <a:pos x="171" y="154"/>
                </a:cxn>
                <a:cxn ang="0">
                  <a:pos x="153" y="159"/>
                </a:cxn>
                <a:cxn ang="0">
                  <a:pos x="144" y="158"/>
                </a:cxn>
                <a:cxn ang="0">
                  <a:pos x="139" y="155"/>
                </a:cxn>
                <a:cxn ang="0">
                  <a:pos x="139" y="154"/>
                </a:cxn>
                <a:cxn ang="0">
                  <a:pos x="139" y="153"/>
                </a:cxn>
                <a:cxn ang="0">
                  <a:pos x="139" y="153"/>
                </a:cxn>
                <a:cxn ang="0">
                  <a:pos x="134" y="149"/>
                </a:cxn>
                <a:cxn ang="0">
                  <a:pos x="118" y="143"/>
                </a:cxn>
                <a:cxn ang="0">
                  <a:pos x="99" y="139"/>
                </a:cxn>
                <a:cxn ang="0">
                  <a:pos x="81" y="136"/>
                </a:cxn>
                <a:cxn ang="0">
                  <a:pos x="69" y="131"/>
                </a:cxn>
                <a:cxn ang="0">
                  <a:pos x="56" y="122"/>
                </a:cxn>
                <a:cxn ang="0">
                  <a:pos x="40" y="113"/>
                </a:cxn>
                <a:cxn ang="0">
                  <a:pos x="26" y="108"/>
                </a:cxn>
                <a:cxn ang="0">
                  <a:pos x="19" y="102"/>
                </a:cxn>
                <a:cxn ang="0">
                  <a:pos x="16" y="93"/>
                </a:cxn>
                <a:cxn ang="0">
                  <a:pos x="11" y="86"/>
                </a:cxn>
                <a:cxn ang="0">
                  <a:pos x="8" y="78"/>
                </a:cxn>
                <a:cxn ang="0">
                  <a:pos x="4" y="72"/>
                </a:cxn>
                <a:cxn ang="0">
                  <a:pos x="1" y="62"/>
                </a:cxn>
                <a:cxn ang="0">
                  <a:pos x="0" y="49"/>
                </a:cxn>
                <a:cxn ang="0">
                  <a:pos x="0" y="36"/>
                </a:cxn>
                <a:cxn ang="0">
                  <a:pos x="1" y="31"/>
                </a:cxn>
                <a:cxn ang="0">
                  <a:pos x="3" y="26"/>
                </a:cxn>
                <a:cxn ang="0">
                  <a:pos x="6" y="19"/>
                </a:cxn>
                <a:cxn ang="0">
                  <a:pos x="7" y="13"/>
                </a:cxn>
                <a:cxn ang="0">
                  <a:pos x="8" y="12"/>
                </a:cxn>
                <a:cxn ang="0">
                  <a:pos x="8" y="15"/>
                </a:cxn>
                <a:cxn ang="0">
                  <a:pos x="8" y="17"/>
                </a:cxn>
                <a:cxn ang="0">
                  <a:pos x="8" y="18"/>
                </a:cxn>
              </a:cxnLst>
              <a:rect l="0" t="0" r="r" b="b"/>
              <a:pathLst>
                <a:path w="277" h="159">
                  <a:moveTo>
                    <a:pt x="8" y="19"/>
                  </a:moveTo>
                  <a:lnTo>
                    <a:pt x="16" y="13"/>
                  </a:lnTo>
                  <a:lnTo>
                    <a:pt x="27" y="9"/>
                  </a:lnTo>
                  <a:lnTo>
                    <a:pt x="38" y="4"/>
                  </a:lnTo>
                  <a:lnTo>
                    <a:pt x="50" y="1"/>
                  </a:lnTo>
                  <a:lnTo>
                    <a:pt x="62" y="0"/>
                  </a:lnTo>
                  <a:lnTo>
                    <a:pt x="73" y="0"/>
                  </a:lnTo>
                  <a:lnTo>
                    <a:pt x="87" y="0"/>
                  </a:lnTo>
                  <a:lnTo>
                    <a:pt x="100" y="1"/>
                  </a:lnTo>
                  <a:lnTo>
                    <a:pt x="113" y="4"/>
                  </a:lnTo>
                  <a:lnTo>
                    <a:pt x="126" y="6"/>
                  </a:lnTo>
                  <a:lnTo>
                    <a:pt x="138" y="10"/>
                  </a:lnTo>
                  <a:lnTo>
                    <a:pt x="150" y="15"/>
                  </a:lnTo>
                  <a:lnTo>
                    <a:pt x="160" y="19"/>
                  </a:lnTo>
                  <a:lnTo>
                    <a:pt x="171" y="24"/>
                  </a:lnTo>
                  <a:lnTo>
                    <a:pt x="181" y="30"/>
                  </a:lnTo>
                  <a:lnTo>
                    <a:pt x="189" y="36"/>
                  </a:lnTo>
                  <a:lnTo>
                    <a:pt x="189" y="36"/>
                  </a:lnTo>
                  <a:lnTo>
                    <a:pt x="189" y="37"/>
                  </a:lnTo>
                  <a:lnTo>
                    <a:pt x="189" y="37"/>
                  </a:lnTo>
                  <a:lnTo>
                    <a:pt x="189" y="38"/>
                  </a:lnTo>
                  <a:lnTo>
                    <a:pt x="189" y="38"/>
                  </a:lnTo>
                  <a:lnTo>
                    <a:pt x="189" y="40"/>
                  </a:lnTo>
                  <a:lnTo>
                    <a:pt x="189" y="40"/>
                  </a:lnTo>
                  <a:lnTo>
                    <a:pt x="189" y="40"/>
                  </a:lnTo>
                  <a:lnTo>
                    <a:pt x="200" y="46"/>
                  </a:lnTo>
                  <a:lnTo>
                    <a:pt x="215" y="52"/>
                  </a:lnTo>
                  <a:lnTo>
                    <a:pt x="232" y="57"/>
                  </a:lnTo>
                  <a:lnTo>
                    <a:pt x="249" y="65"/>
                  </a:lnTo>
                  <a:lnTo>
                    <a:pt x="257" y="68"/>
                  </a:lnTo>
                  <a:lnTo>
                    <a:pt x="264" y="73"/>
                  </a:lnTo>
                  <a:lnTo>
                    <a:pt x="270" y="78"/>
                  </a:lnTo>
                  <a:lnTo>
                    <a:pt x="274" y="83"/>
                  </a:lnTo>
                  <a:lnTo>
                    <a:pt x="276" y="88"/>
                  </a:lnTo>
                  <a:lnTo>
                    <a:pt x="277" y="96"/>
                  </a:lnTo>
                  <a:lnTo>
                    <a:pt x="276" y="103"/>
                  </a:lnTo>
                  <a:lnTo>
                    <a:pt x="271" y="110"/>
                  </a:lnTo>
                  <a:lnTo>
                    <a:pt x="265" y="111"/>
                  </a:lnTo>
                  <a:lnTo>
                    <a:pt x="259" y="112"/>
                  </a:lnTo>
                  <a:lnTo>
                    <a:pt x="253" y="115"/>
                  </a:lnTo>
                  <a:lnTo>
                    <a:pt x="248" y="117"/>
                  </a:lnTo>
                  <a:lnTo>
                    <a:pt x="240" y="119"/>
                  </a:lnTo>
                  <a:lnTo>
                    <a:pt x="234" y="121"/>
                  </a:lnTo>
                  <a:lnTo>
                    <a:pt x="228" y="122"/>
                  </a:lnTo>
                  <a:lnTo>
                    <a:pt x="222" y="123"/>
                  </a:lnTo>
                  <a:lnTo>
                    <a:pt x="217" y="128"/>
                  </a:lnTo>
                  <a:lnTo>
                    <a:pt x="207" y="135"/>
                  </a:lnTo>
                  <a:lnTo>
                    <a:pt x="196" y="142"/>
                  </a:lnTo>
                  <a:lnTo>
                    <a:pt x="184" y="148"/>
                  </a:lnTo>
                  <a:lnTo>
                    <a:pt x="171" y="154"/>
                  </a:lnTo>
                  <a:lnTo>
                    <a:pt x="159" y="158"/>
                  </a:lnTo>
                  <a:lnTo>
                    <a:pt x="153" y="159"/>
                  </a:lnTo>
                  <a:lnTo>
                    <a:pt x="149" y="159"/>
                  </a:lnTo>
                  <a:lnTo>
                    <a:pt x="144" y="158"/>
                  </a:lnTo>
                  <a:lnTo>
                    <a:pt x="139" y="156"/>
                  </a:lnTo>
                  <a:lnTo>
                    <a:pt x="139" y="155"/>
                  </a:lnTo>
                  <a:lnTo>
                    <a:pt x="139" y="155"/>
                  </a:lnTo>
                  <a:lnTo>
                    <a:pt x="139" y="154"/>
                  </a:lnTo>
                  <a:lnTo>
                    <a:pt x="139" y="154"/>
                  </a:lnTo>
                  <a:lnTo>
                    <a:pt x="139" y="153"/>
                  </a:lnTo>
                  <a:lnTo>
                    <a:pt x="139" y="153"/>
                  </a:lnTo>
                  <a:lnTo>
                    <a:pt x="139" y="153"/>
                  </a:lnTo>
                  <a:lnTo>
                    <a:pt x="139" y="152"/>
                  </a:lnTo>
                  <a:lnTo>
                    <a:pt x="134" y="149"/>
                  </a:lnTo>
                  <a:lnTo>
                    <a:pt x="126" y="146"/>
                  </a:lnTo>
                  <a:lnTo>
                    <a:pt x="118" y="143"/>
                  </a:lnTo>
                  <a:lnTo>
                    <a:pt x="108" y="141"/>
                  </a:lnTo>
                  <a:lnTo>
                    <a:pt x="99" y="139"/>
                  </a:lnTo>
                  <a:lnTo>
                    <a:pt x="89" y="136"/>
                  </a:lnTo>
                  <a:lnTo>
                    <a:pt x="81" y="136"/>
                  </a:lnTo>
                  <a:lnTo>
                    <a:pt x="73" y="135"/>
                  </a:lnTo>
                  <a:lnTo>
                    <a:pt x="69" y="131"/>
                  </a:lnTo>
                  <a:lnTo>
                    <a:pt x="63" y="128"/>
                  </a:lnTo>
                  <a:lnTo>
                    <a:pt x="56" y="122"/>
                  </a:lnTo>
                  <a:lnTo>
                    <a:pt x="48" y="117"/>
                  </a:lnTo>
                  <a:lnTo>
                    <a:pt x="40" y="113"/>
                  </a:lnTo>
                  <a:lnTo>
                    <a:pt x="32" y="110"/>
                  </a:lnTo>
                  <a:lnTo>
                    <a:pt x="26" y="108"/>
                  </a:lnTo>
                  <a:lnTo>
                    <a:pt x="20" y="106"/>
                  </a:lnTo>
                  <a:lnTo>
                    <a:pt x="19" y="102"/>
                  </a:lnTo>
                  <a:lnTo>
                    <a:pt x="17" y="98"/>
                  </a:lnTo>
                  <a:lnTo>
                    <a:pt x="16" y="93"/>
                  </a:lnTo>
                  <a:lnTo>
                    <a:pt x="14" y="90"/>
                  </a:lnTo>
                  <a:lnTo>
                    <a:pt x="11" y="86"/>
                  </a:lnTo>
                  <a:lnTo>
                    <a:pt x="9" y="81"/>
                  </a:lnTo>
                  <a:lnTo>
                    <a:pt x="8" y="78"/>
                  </a:lnTo>
                  <a:lnTo>
                    <a:pt x="8" y="73"/>
                  </a:lnTo>
                  <a:lnTo>
                    <a:pt x="4" y="72"/>
                  </a:lnTo>
                  <a:lnTo>
                    <a:pt x="3" y="68"/>
                  </a:lnTo>
                  <a:lnTo>
                    <a:pt x="1" y="62"/>
                  </a:lnTo>
                  <a:lnTo>
                    <a:pt x="0" y="55"/>
                  </a:lnTo>
                  <a:lnTo>
                    <a:pt x="0" y="49"/>
                  </a:lnTo>
                  <a:lnTo>
                    <a:pt x="0" y="42"/>
                  </a:lnTo>
                  <a:lnTo>
                    <a:pt x="0" y="36"/>
                  </a:lnTo>
                  <a:lnTo>
                    <a:pt x="0" y="32"/>
                  </a:lnTo>
                  <a:lnTo>
                    <a:pt x="1" y="31"/>
                  </a:lnTo>
                  <a:lnTo>
                    <a:pt x="2" y="29"/>
                  </a:lnTo>
                  <a:lnTo>
                    <a:pt x="3" y="26"/>
                  </a:lnTo>
                  <a:lnTo>
                    <a:pt x="4" y="23"/>
                  </a:lnTo>
                  <a:lnTo>
                    <a:pt x="6" y="19"/>
                  </a:lnTo>
                  <a:lnTo>
                    <a:pt x="7" y="16"/>
                  </a:lnTo>
                  <a:lnTo>
                    <a:pt x="7" y="13"/>
                  </a:lnTo>
                  <a:lnTo>
                    <a:pt x="8" y="11"/>
                  </a:lnTo>
                  <a:lnTo>
                    <a:pt x="8" y="12"/>
                  </a:lnTo>
                  <a:lnTo>
                    <a:pt x="8" y="13"/>
                  </a:lnTo>
                  <a:lnTo>
                    <a:pt x="8" y="15"/>
                  </a:lnTo>
                  <a:lnTo>
                    <a:pt x="8" y="16"/>
                  </a:lnTo>
                  <a:lnTo>
                    <a:pt x="8" y="17"/>
                  </a:lnTo>
                  <a:lnTo>
                    <a:pt x="8" y="17"/>
                  </a:lnTo>
                  <a:lnTo>
                    <a:pt x="8" y="18"/>
                  </a:lnTo>
                  <a:lnTo>
                    <a:pt x="8" y="19"/>
                  </a:lnTo>
                  <a:close/>
                </a:path>
              </a:pathLst>
            </a:custGeom>
            <a:solidFill>
              <a:srgbClr val="9E6D3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69" name="Freeform 145"/>
            <p:cNvSpPr>
              <a:spLocks/>
            </p:cNvSpPr>
            <p:nvPr/>
          </p:nvSpPr>
          <p:spPr bwMode="auto">
            <a:xfrm>
              <a:off x="2050" y="3717"/>
              <a:ext cx="38" cy="21"/>
            </a:xfrm>
            <a:custGeom>
              <a:avLst/>
              <a:gdLst/>
              <a:ahLst/>
              <a:cxnLst>
                <a:cxn ang="0">
                  <a:pos x="14" y="11"/>
                </a:cxn>
                <a:cxn ang="0">
                  <a:pos x="32" y="3"/>
                </a:cxn>
                <a:cxn ang="0">
                  <a:pos x="51" y="0"/>
                </a:cxn>
                <a:cxn ang="0">
                  <a:pos x="73" y="0"/>
                </a:cxn>
                <a:cxn ang="0">
                  <a:pos x="104" y="5"/>
                </a:cxn>
                <a:cxn ang="0">
                  <a:pos x="134" y="15"/>
                </a:cxn>
                <a:cxn ang="0">
                  <a:pos x="149" y="24"/>
                </a:cxn>
                <a:cxn ang="0">
                  <a:pos x="156" y="30"/>
                </a:cxn>
                <a:cxn ang="0">
                  <a:pos x="156" y="31"/>
                </a:cxn>
                <a:cxn ang="0">
                  <a:pos x="156" y="31"/>
                </a:cxn>
                <a:cxn ang="0">
                  <a:pos x="156" y="32"/>
                </a:cxn>
                <a:cxn ang="0">
                  <a:pos x="165" y="37"/>
                </a:cxn>
                <a:cxn ang="0">
                  <a:pos x="191" y="46"/>
                </a:cxn>
                <a:cxn ang="0">
                  <a:pos x="211" y="56"/>
                </a:cxn>
                <a:cxn ang="0">
                  <a:pos x="222" y="63"/>
                </a:cxn>
                <a:cxn ang="0">
                  <a:pos x="228" y="71"/>
                </a:cxn>
                <a:cxn ang="0">
                  <a:pos x="227" y="83"/>
                </a:cxn>
                <a:cxn ang="0">
                  <a:pos x="218" y="90"/>
                </a:cxn>
                <a:cxn ang="0">
                  <a:pos x="209" y="93"/>
                </a:cxn>
                <a:cxn ang="0">
                  <a:pos x="198" y="96"/>
                </a:cxn>
                <a:cxn ang="0">
                  <a:pos x="188" y="100"/>
                </a:cxn>
                <a:cxn ang="0">
                  <a:pos x="178" y="105"/>
                </a:cxn>
                <a:cxn ang="0">
                  <a:pos x="162" y="115"/>
                </a:cxn>
                <a:cxn ang="0">
                  <a:pos x="142" y="126"/>
                </a:cxn>
                <a:cxn ang="0">
                  <a:pos x="128" y="130"/>
                </a:cxn>
                <a:cxn ang="0">
                  <a:pos x="119" y="129"/>
                </a:cxn>
                <a:cxn ang="0">
                  <a:pos x="116" y="126"/>
                </a:cxn>
                <a:cxn ang="0">
                  <a:pos x="116" y="126"/>
                </a:cxn>
                <a:cxn ang="0">
                  <a:pos x="116" y="125"/>
                </a:cxn>
                <a:cxn ang="0">
                  <a:pos x="116" y="124"/>
                </a:cxn>
                <a:cxn ang="0">
                  <a:pos x="111" y="121"/>
                </a:cxn>
                <a:cxn ang="0">
                  <a:pos x="98" y="117"/>
                </a:cxn>
                <a:cxn ang="0">
                  <a:pos x="82" y="113"/>
                </a:cxn>
                <a:cxn ang="0">
                  <a:pos x="67" y="111"/>
                </a:cxn>
                <a:cxn ang="0">
                  <a:pos x="58" y="107"/>
                </a:cxn>
                <a:cxn ang="0">
                  <a:pos x="48" y="100"/>
                </a:cxn>
                <a:cxn ang="0">
                  <a:pos x="35" y="92"/>
                </a:cxn>
                <a:cxn ang="0">
                  <a:pos x="21" y="87"/>
                </a:cxn>
                <a:cxn ang="0">
                  <a:pos x="17" y="83"/>
                </a:cxn>
                <a:cxn ang="0">
                  <a:pos x="14" y="76"/>
                </a:cxn>
                <a:cxn ang="0">
                  <a:pos x="11" y="70"/>
                </a:cxn>
                <a:cxn ang="0">
                  <a:pos x="7" y="63"/>
                </a:cxn>
                <a:cxn ang="0">
                  <a:pos x="5" y="58"/>
                </a:cxn>
                <a:cxn ang="0">
                  <a:pos x="2" y="51"/>
                </a:cxn>
                <a:cxn ang="0">
                  <a:pos x="1" y="39"/>
                </a:cxn>
                <a:cxn ang="0">
                  <a:pos x="0" y="28"/>
                </a:cxn>
                <a:cxn ang="0">
                  <a:pos x="1" y="25"/>
                </a:cxn>
                <a:cxn ang="0">
                  <a:pos x="4" y="21"/>
                </a:cxn>
                <a:cxn ang="0">
                  <a:pos x="6" y="15"/>
                </a:cxn>
                <a:cxn ang="0">
                  <a:pos x="7" y="11"/>
                </a:cxn>
                <a:cxn ang="0">
                  <a:pos x="7" y="9"/>
                </a:cxn>
                <a:cxn ang="0">
                  <a:pos x="7" y="12"/>
                </a:cxn>
                <a:cxn ang="0">
                  <a:pos x="7" y="13"/>
                </a:cxn>
                <a:cxn ang="0">
                  <a:pos x="7" y="14"/>
                </a:cxn>
              </a:cxnLst>
              <a:rect l="0" t="0" r="r" b="b"/>
              <a:pathLst>
                <a:path w="228" h="130">
                  <a:moveTo>
                    <a:pt x="7" y="15"/>
                  </a:moveTo>
                  <a:lnTo>
                    <a:pt x="14" y="11"/>
                  </a:lnTo>
                  <a:lnTo>
                    <a:pt x="23" y="6"/>
                  </a:lnTo>
                  <a:lnTo>
                    <a:pt x="32" y="3"/>
                  </a:lnTo>
                  <a:lnTo>
                    <a:pt x="42" y="1"/>
                  </a:lnTo>
                  <a:lnTo>
                    <a:pt x="51" y="0"/>
                  </a:lnTo>
                  <a:lnTo>
                    <a:pt x="62" y="0"/>
                  </a:lnTo>
                  <a:lnTo>
                    <a:pt x="73" y="0"/>
                  </a:lnTo>
                  <a:lnTo>
                    <a:pt x="83" y="1"/>
                  </a:lnTo>
                  <a:lnTo>
                    <a:pt x="104" y="5"/>
                  </a:lnTo>
                  <a:lnTo>
                    <a:pt x="124" y="12"/>
                  </a:lnTo>
                  <a:lnTo>
                    <a:pt x="134" y="15"/>
                  </a:lnTo>
                  <a:lnTo>
                    <a:pt x="142" y="19"/>
                  </a:lnTo>
                  <a:lnTo>
                    <a:pt x="149" y="24"/>
                  </a:lnTo>
                  <a:lnTo>
                    <a:pt x="156" y="28"/>
                  </a:lnTo>
                  <a:lnTo>
                    <a:pt x="156" y="30"/>
                  </a:lnTo>
                  <a:lnTo>
                    <a:pt x="156" y="30"/>
                  </a:lnTo>
                  <a:lnTo>
                    <a:pt x="156" y="31"/>
                  </a:lnTo>
                  <a:lnTo>
                    <a:pt x="156" y="31"/>
                  </a:lnTo>
                  <a:lnTo>
                    <a:pt x="156" y="31"/>
                  </a:lnTo>
                  <a:lnTo>
                    <a:pt x="156" y="32"/>
                  </a:lnTo>
                  <a:lnTo>
                    <a:pt x="156" y="32"/>
                  </a:lnTo>
                  <a:lnTo>
                    <a:pt x="156" y="32"/>
                  </a:lnTo>
                  <a:lnTo>
                    <a:pt x="165" y="37"/>
                  </a:lnTo>
                  <a:lnTo>
                    <a:pt x="178" y="42"/>
                  </a:lnTo>
                  <a:lnTo>
                    <a:pt x="191" y="46"/>
                  </a:lnTo>
                  <a:lnTo>
                    <a:pt x="205" y="52"/>
                  </a:lnTo>
                  <a:lnTo>
                    <a:pt x="211" y="56"/>
                  </a:lnTo>
                  <a:lnTo>
                    <a:pt x="217" y="59"/>
                  </a:lnTo>
                  <a:lnTo>
                    <a:pt x="222" y="63"/>
                  </a:lnTo>
                  <a:lnTo>
                    <a:pt x="225" y="67"/>
                  </a:lnTo>
                  <a:lnTo>
                    <a:pt x="228" y="71"/>
                  </a:lnTo>
                  <a:lnTo>
                    <a:pt x="228" y="77"/>
                  </a:lnTo>
                  <a:lnTo>
                    <a:pt x="227" y="83"/>
                  </a:lnTo>
                  <a:lnTo>
                    <a:pt x="224" y="90"/>
                  </a:lnTo>
                  <a:lnTo>
                    <a:pt x="218" y="90"/>
                  </a:lnTo>
                  <a:lnTo>
                    <a:pt x="213" y="92"/>
                  </a:lnTo>
                  <a:lnTo>
                    <a:pt x="209" y="93"/>
                  </a:lnTo>
                  <a:lnTo>
                    <a:pt x="204" y="95"/>
                  </a:lnTo>
                  <a:lnTo>
                    <a:pt x="198" y="96"/>
                  </a:lnTo>
                  <a:lnTo>
                    <a:pt x="193" y="99"/>
                  </a:lnTo>
                  <a:lnTo>
                    <a:pt x="188" y="100"/>
                  </a:lnTo>
                  <a:lnTo>
                    <a:pt x="184" y="100"/>
                  </a:lnTo>
                  <a:lnTo>
                    <a:pt x="178" y="105"/>
                  </a:lnTo>
                  <a:lnTo>
                    <a:pt x="170" y="109"/>
                  </a:lnTo>
                  <a:lnTo>
                    <a:pt x="162" y="115"/>
                  </a:lnTo>
                  <a:lnTo>
                    <a:pt x="151" y="121"/>
                  </a:lnTo>
                  <a:lnTo>
                    <a:pt x="142" y="126"/>
                  </a:lnTo>
                  <a:lnTo>
                    <a:pt x="131" y="129"/>
                  </a:lnTo>
                  <a:lnTo>
                    <a:pt x="128" y="130"/>
                  </a:lnTo>
                  <a:lnTo>
                    <a:pt x="123" y="130"/>
                  </a:lnTo>
                  <a:lnTo>
                    <a:pt x="119" y="129"/>
                  </a:lnTo>
                  <a:lnTo>
                    <a:pt x="116" y="127"/>
                  </a:lnTo>
                  <a:lnTo>
                    <a:pt x="116" y="126"/>
                  </a:lnTo>
                  <a:lnTo>
                    <a:pt x="116" y="126"/>
                  </a:lnTo>
                  <a:lnTo>
                    <a:pt x="116" y="126"/>
                  </a:lnTo>
                  <a:lnTo>
                    <a:pt x="116" y="125"/>
                  </a:lnTo>
                  <a:lnTo>
                    <a:pt x="116" y="125"/>
                  </a:lnTo>
                  <a:lnTo>
                    <a:pt x="116" y="125"/>
                  </a:lnTo>
                  <a:lnTo>
                    <a:pt x="116" y="124"/>
                  </a:lnTo>
                  <a:lnTo>
                    <a:pt x="116" y="124"/>
                  </a:lnTo>
                  <a:lnTo>
                    <a:pt x="111" y="121"/>
                  </a:lnTo>
                  <a:lnTo>
                    <a:pt x="105" y="119"/>
                  </a:lnTo>
                  <a:lnTo>
                    <a:pt x="98" y="117"/>
                  </a:lnTo>
                  <a:lnTo>
                    <a:pt x="89" y="114"/>
                  </a:lnTo>
                  <a:lnTo>
                    <a:pt x="82" y="113"/>
                  </a:lnTo>
                  <a:lnTo>
                    <a:pt x="74" y="112"/>
                  </a:lnTo>
                  <a:lnTo>
                    <a:pt x="67" y="111"/>
                  </a:lnTo>
                  <a:lnTo>
                    <a:pt x="61" y="111"/>
                  </a:lnTo>
                  <a:lnTo>
                    <a:pt x="58" y="107"/>
                  </a:lnTo>
                  <a:lnTo>
                    <a:pt x="54" y="103"/>
                  </a:lnTo>
                  <a:lnTo>
                    <a:pt x="48" y="100"/>
                  </a:lnTo>
                  <a:lnTo>
                    <a:pt x="41" y="95"/>
                  </a:lnTo>
                  <a:lnTo>
                    <a:pt x="35" y="92"/>
                  </a:lnTo>
                  <a:lnTo>
                    <a:pt x="27" y="89"/>
                  </a:lnTo>
                  <a:lnTo>
                    <a:pt x="21" y="87"/>
                  </a:lnTo>
                  <a:lnTo>
                    <a:pt x="18" y="87"/>
                  </a:lnTo>
                  <a:lnTo>
                    <a:pt x="17" y="83"/>
                  </a:lnTo>
                  <a:lnTo>
                    <a:pt x="16" y="80"/>
                  </a:lnTo>
                  <a:lnTo>
                    <a:pt x="14" y="76"/>
                  </a:lnTo>
                  <a:lnTo>
                    <a:pt x="12" y="73"/>
                  </a:lnTo>
                  <a:lnTo>
                    <a:pt x="11" y="70"/>
                  </a:lnTo>
                  <a:lnTo>
                    <a:pt x="8" y="67"/>
                  </a:lnTo>
                  <a:lnTo>
                    <a:pt x="7" y="63"/>
                  </a:lnTo>
                  <a:lnTo>
                    <a:pt x="7" y="59"/>
                  </a:lnTo>
                  <a:lnTo>
                    <a:pt x="5" y="58"/>
                  </a:lnTo>
                  <a:lnTo>
                    <a:pt x="4" y="55"/>
                  </a:lnTo>
                  <a:lnTo>
                    <a:pt x="2" y="51"/>
                  </a:lnTo>
                  <a:lnTo>
                    <a:pt x="1" y="45"/>
                  </a:lnTo>
                  <a:lnTo>
                    <a:pt x="1" y="39"/>
                  </a:lnTo>
                  <a:lnTo>
                    <a:pt x="1" y="33"/>
                  </a:lnTo>
                  <a:lnTo>
                    <a:pt x="0" y="28"/>
                  </a:lnTo>
                  <a:lnTo>
                    <a:pt x="0" y="26"/>
                  </a:lnTo>
                  <a:lnTo>
                    <a:pt x="1" y="25"/>
                  </a:lnTo>
                  <a:lnTo>
                    <a:pt x="4" y="24"/>
                  </a:lnTo>
                  <a:lnTo>
                    <a:pt x="4" y="21"/>
                  </a:lnTo>
                  <a:lnTo>
                    <a:pt x="5" y="19"/>
                  </a:lnTo>
                  <a:lnTo>
                    <a:pt x="6" y="15"/>
                  </a:lnTo>
                  <a:lnTo>
                    <a:pt x="7" y="13"/>
                  </a:lnTo>
                  <a:lnTo>
                    <a:pt x="7" y="11"/>
                  </a:lnTo>
                  <a:lnTo>
                    <a:pt x="7" y="8"/>
                  </a:lnTo>
                  <a:lnTo>
                    <a:pt x="7" y="9"/>
                  </a:lnTo>
                  <a:lnTo>
                    <a:pt x="7" y="11"/>
                  </a:lnTo>
                  <a:lnTo>
                    <a:pt x="7" y="12"/>
                  </a:lnTo>
                  <a:lnTo>
                    <a:pt x="7" y="12"/>
                  </a:lnTo>
                  <a:lnTo>
                    <a:pt x="7" y="13"/>
                  </a:lnTo>
                  <a:lnTo>
                    <a:pt x="7" y="14"/>
                  </a:lnTo>
                  <a:lnTo>
                    <a:pt x="7" y="14"/>
                  </a:lnTo>
                  <a:lnTo>
                    <a:pt x="7" y="15"/>
                  </a:lnTo>
                  <a:close/>
                </a:path>
              </a:pathLst>
            </a:custGeom>
            <a:solidFill>
              <a:srgbClr val="A1714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70" name="Freeform 146"/>
            <p:cNvSpPr>
              <a:spLocks/>
            </p:cNvSpPr>
            <p:nvPr/>
          </p:nvSpPr>
          <p:spPr bwMode="auto">
            <a:xfrm>
              <a:off x="2054" y="3718"/>
              <a:ext cx="29" cy="17"/>
            </a:xfrm>
            <a:custGeom>
              <a:avLst/>
              <a:gdLst/>
              <a:ahLst/>
              <a:cxnLst>
                <a:cxn ang="0">
                  <a:pos x="12" y="10"/>
                </a:cxn>
                <a:cxn ang="0">
                  <a:pos x="25" y="4"/>
                </a:cxn>
                <a:cxn ang="0">
                  <a:pos x="39" y="1"/>
                </a:cxn>
                <a:cxn ang="0">
                  <a:pos x="56" y="1"/>
                </a:cxn>
                <a:cxn ang="0">
                  <a:pos x="81" y="5"/>
                </a:cxn>
                <a:cxn ang="0">
                  <a:pos x="109" y="17"/>
                </a:cxn>
                <a:cxn ang="0">
                  <a:pos x="121" y="26"/>
                </a:cxn>
                <a:cxn ang="0">
                  <a:pos x="137" y="34"/>
                </a:cxn>
                <a:cxn ang="0">
                  <a:pos x="159" y="42"/>
                </a:cxn>
                <a:cxn ang="0">
                  <a:pos x="169" y="47"/>
                </a:cxn>
                <a:cxn ang="0">
                  <a:pos x="175" y="54"/>
                </a:cxn>
                <a:cxn ang="0">
                  <a:pos x="177" y="61"/>
                </a:cxn>
                <a:cxn ang="0">
                  <a:pos x="174" y="72"/>
                </a:cxn>
                <a:cxn ang="0">
                  <a:pos x="165" y="73"/>
                </a:cxn>
                <a:cxn ang="0">
                  <a:pos x="158" y="75"/>
                </a:cxn>
                <a:cxn ang="0">
                  <a:pos x="150" y="78"/>
                </a:cxn>
                <a:cxn ang="0">
                  <a:pos x="142" y="79"/>
                </a:cxn>
                <a:cxn ang="0">
                  <a:pos x="132" y="87"/>
                </a:cxn>
                <a:cxn ang="0">
                  <a:pos x="118" y="95"/>
                </a:cxn>
                <a:cxn ang="0">
                  <a:pos x="102" y="101"/>
                </a:cxn>
                <a:cxn ang="0">
                  <a:pos x="89" y="100"/>
                </a:cxn>
                <a:cxn ang="0">
                  <a:pos x="85" y="95"/>
                </a:cxn>
                <a:cxn ang="0">
                  <a:pos x="76" y="92"/>
                </a:cxn>
                <a:cxn ang="0">
                  <a:pos x="63" y="88"/>
                </a:cxn>
                <a:cxn ang="0">
                  <a:pos x="52" y="87"/>
                </a:cxn>
                <a:cxn ang="0">
                  <a:pos x="45" y="85"/>
                </a:cxn>
                <a:cxn ang="0">
                  <a:pos x="37" y="79"/>
                </a:cxn>
                <a:cxn ang="0">
                  <a:pos x="26" y="73"/>
                </a:cxn>
                <a:cxn ang="0">
                  <a:pos x="16" y="69"/>
                </a:cxn>
                <a:cxn ang="0">
                  <a:pos x="13" y="66"/>
                </a:cxn>
                <a:cxn ang="0">
                  <a:pos x="10" y="61"/>
                </a:cxn>
                <a:cxn ang="0">
                  <a:pos x="8" y="56"/>
                </a:cxn>
                <a:cxn ang="0">
                  <a:pos x="6" y="50"/>
                </a:cxn>
                <a:cxn ang="0">
                  <a:pos x="3" y="47"/>
                </a:cxn>
                <a:cxn ang="0">
                  <a:pos x="1" y="41"/>
                </a:cxn>
                <a:cxn ang="0">
                  <a:pos x="0" y="32"/>
                </a:cxn>
                <a:cxn ang="0">
                  <a:pos x="0" y="24"/>
                </a:cxn>
                <a:cxn ang="0">
                  <a:pos x="1" y="20"/>
                </a:cxn>
                <a:cxn ang="0">
                  <a:pos x="3" y="18"/>
                </a:cxn>
                <a:cxn ang="0">
                  <a:pos x="4" y="13"/>
                </a:cxn>
                <a:cxn ang="0">
                  <a:pos x="6" y="10"/>
                </a:cxn>
                <a:cxn ang="0">
                  <a:pos x="6" y="13"/>
                </a:cxn>
              </a:cxnLst>
              <a:rect l="0" t="0" r="r" b="b"/>
              <a:pathLst>
                <a:path w="177" h="101">
                  <a:moveTo>
                    <a:pt x="6" y="13"/>
                  </a:moveTo>
                  <a:lnTo>
                    <a:pt x="12" y="10"/>
                  </a:lnTo>
                  <a:lnTo>
                    <a:pt x="18" y="6"/>
                  </a:lnTo>
                  <a:lnTo>
                    <a:pt x="25" y="4"/>
                  </a:lnTo>
                  <a:lnTo>
                    <a:pt x="32" y="3"/>
                  </a:lnTo>
                  <a:lnTo>
                    <a:pt x="39" y="1"/>
                  </a:lnTo>
                  <a:lnTo>
                    <a:pt x="47" y="0"/>
                  </a:lnTo>
                  <a:lnTo>
                    <a:pt x="56" y="1"/>
                  </a:lnTo>
                  <a:lnTo>
                    <a:pt x="64" y="1"/>
                  </a:lnTo>
                  <a:lnTo>
                    <a:pt x="81" y="5"/>
                  </a:lnTo>
                  <a:lnTo>
                    <a:pt x="96" y="10"/>
                  </a:lnTo>
                  <a:lnTo>
                    <a:pt x="109" y="17"/>
                  </a:lnTo>
                  <a:lnTo>
                    <a:pt x="121" y="24"/>
                  </a:lnTo>
                  <a:lnTo>
                    <a:pt x="121" y="26"/>
                  </a:lnTo>
                  <a:lnTo>
                    <a:pt x="127" y="30"/>
                  </a:lnTo>
                  <a:lnTo>
                    <a:pt x="137" y="34"/>
                  </a:lnTo>
                  <a:lnTo>
                    <a:pt x="149" y="37"/>
                  </a:lnTo>
                  <a:lnTo>
                    <a:pt x="159" y="42"/>
                  </a:lnTo>
                  <a:lnTo>
                    <a:pt x="164" y="44"/>
                  </a:lnTo>
                  <a:lnTo>
                    <a:pt x="169" y="47"/>
                  </a:lnTo>
                  <a:lnTo>
                    <a:pt x="173" y="50"/>
                  </a:lnTo>
                  <a:lnTo>
                    <a:pt x="175" y="54"/>
                  </a:lnTo>
                  <a:lnTo>
                    <a:pt x="176" y="57"/>
                  </a:lnTo>
                  <a:lnTo>
                    <a:pt x="177" y="61"/>
                  </a:lnTo>
                  <a:lnTo>
                    <a:pt x="176" y="66"/>
                  </a:lnTo>
                  <a:lnTo>
                    <a:pt x="174" y="72"/>
                  </a:lnTo>
                  <a:lnTo>
                    <a:pt x="170" y="72"/>
                  </a:lnTo>
                  <a:lnTo>
                    <a:pt x="165" y="73"/>
                  </a:lnTo>
                  <a:lnTo>
                    <a:pt x="162" y="74"/>
                  </a:lnTo>
                  <a:lnTo>
                    <a:pt x="158" y="75"/>
                  </a:lnTo>
                  <a:lnTo>
                    <a:pt x="153" y="76"/>
                  </a:lnTo>
                  <a:lnTo>
                    <a:pt x="150" y="78"/>
                  </a:lnTo>
                  <a:lnTo>
                    <a:pt x="146" y="79"/>
                  </a:lnTo>
                  <a:lnTo>
                    <a:pt x="142" y="79"/>
                  </a:lnTo>
                  <a:lnTo>
                    <a:pt x="138" y="82"/>
                  </a:lnTo>
                  <a:lnTo>
                    <a:pt x="132" y="87"/>
                  </a:lnTo>
                  <a:lnTo>
                    <a:pt x="125" y="91"/>
                  </a:lnTo>
                  <a:lnTo>
                    <a:pt x="118" y="95"/>
                  </a:lnTo>
                  <a:lnTo>
                    <a:pt x="109" y="99"/>
                  </a:lnTo>
                  <a:lnTo>
                    <a:pt x="102" y="101"/>
                  </a:lnTo>
                  <a:lnTo>
                    <a:pt x="95" y="101"/>
                  </a:lnTo>
                  <a:lnTo>
                    <a:pt x="89" y="100"/>
                  </a:lnTo>
                  <a:lnTo>
                    <a:pt x="89" y="98"/>
                  </a:lnTo>
                  <a:lnTo>
                    <a:pt x="85" y="95"/>
                  </a:lnTo>
                  <a:lnTo>
                    <a:pt x="81" y="93"/>
                  </a:lnTo>
                  <a:lnTo>
                    <a:pt x="76" y="92"/>
                  </a:lnTo>
                  <a:lnTo>
                    <a:pt x="69" y="91"/>
                  </a:lnTo>
                  <a:lnTo>
                    <a:pt x="63" y="88"/>
                  </a:lnTo>
                  <a:lnTo>
                    <a:pt x="57" y="88"/>
                  </a:lnTo>
                  <a:lnTo>
                    <a:pt x="52" y="87"/>
                  </a:lnTo>
                  <a:lnTo>
                    <a:pt x="47" y="87"/>
                  </a:lnTo>
                  <a:lnTo>
                    <a:pt x="45" y="85"/>
                  </a:lnTo>
                  <a:lnTo>
                    <a:pt x="41" y="82"/>
                  </a:lnTo>
                  <a:lnTo>
                    <a:pt x="37" y="79"/>
                  </a:lnTo>
                  <a:lnTo>
                    <a:pt x="31" y="75"/>
                  </a:lnTo>
                  <a:lnTo>
                    <a:pt x="26" y="73"/>
                  </a:lnTo>
                  <a:lnTo>
                    <a:pt x="21" y="70"/>
                  </a:lnTo>
                  <a:lnTo>
                    <a:pt x="16" y="69"/>
                  </a:lnTo>
                  <a:lnTo>
                    <a:pt x="13" y="68"/>
                  </a:lnTo>
                  <a:lnTo>
                    <a:pt x="13" y="66"/>
                  </a:lnTo>
                  <a:lnTo>
                    <a:pt x="12" y="63"/>
                  </a:lnTo>
                  <a:lnTo>
                    <a:pt x="10" y="61"/>
                  </a:lnTo>
                  <a:lnTo>
                    <a:pt x="9" y="59"/>
                  </a:lnTo>
                  <a:lnTo>
                    <a:pt x="8" y="56"/>
                  </a:lnTo>
                  <a:lnTo>
                    <a:pt x="7" y="53"/>
                  </a:lnTo>
                  <a:lnTo>
                    <a:pt x="6" y="50"/>
                  </a:lnTo>
                  <a:lnTo>
                    <a:pt x="6" y="48"/>
                  </a:lnTo>
                  <a:lnTo>
                    <a:pt x="3" y="47"/>
                  </a:lnTo>
                  <a:lnTo>
                    <a:pt x="2" y="44"/>
                  </a:lnTo>
                  <a:lnTo>
                    <a:pt x="1" y="41"/>
                  </a:lnTo>
                  <a:lnTo>
                    <a:pt x="1" y="36"/>
                  </a:lnTo>
                  <a:lnTo>
                    <a:pt x="0" y="32"/>
                  </a:lnTo>
                  <a:lnTo>
                    <a:pt x="0" y="28"/>
                  </a:lnTo>
                  <a:lnTo>
                    <a:pt x="0" y="24"/>
                  </a:lnTo>
                  <a:lnTo>
                    <a:pt x="0" y="22"/>
                  </a:lnTo>
                  <a:lnTo>
                    <a:pt x="1" y="20"/>
                  </a:lnTo>
                  <a:lnTo>
                    <a:pt x="2" y="19"/>
                  </a:lnTo>
                  <a:lnTo>
                    <a:pt x="3" y="18"/>
                  </a:lnTo>
                  <a:lnTo>
                    <a:pt x="3" y="16"/>
                  </a:lnTo>
                  <a:lnTo>
                    <a:pt x="4" y="13"/>
                  </a:lnTo>
                  <a:lnTo>
                    <a:pt x="4" y="11"/>
                  </a:lnTo>
                  <a:lnTo>
                    <a:pt x="6" y="10"/>
                  </a:lnTo>
                  <a:lnTo>
                    <a:pt x="6" y="8"/>
                  </a:lnTo>
                  <a:lnTo>
                    <a:pt x="6" y="13"/>
                  </a:lnTo>
                  <a:close/>
                </a:path>
              </a:pathLst>
            </a:custGeom>
            <a:solidFill>
              <a:srgbClr val="A3744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71" name="Freeform 147"/>
            <p:cNvSpPr>
              <a:spLocks/>
            </p:cNvSpPr>
            <p:nvPr/>
          </p:nvSpPr>
          <p:spPr bwMode="auto">
            <a:xfrm>
              <a:off x="2023" y="3803"/>
              <a:ext cx="39" cy="71"/>
            </a:xfrm>
            <a:custGeom>
              <a:avLst/>
              <a:gdLst/>
              <a:ahLst/>
              <a:cxnLst>
                <a:cxn ang="0">
                  <a:pos x="25" y="88"/>
                </a:cxn>
                <a:cxn ang="0">
                  <a:pos x="43" y="91"/>
                </a:cxn>
                <a:cxn ang="0">
                  <a:pos x="44" y="97"/>
                </a:cxn>
                <a:cxn ang="0">
                  <a:pos x="47" y="103"/>
                </a:cxn>
                <a:cxn ang="0">
                  <a:pos x="48" y="109"/>
                </a:cxn>
                <a:cxn ang="0">
                  <a:pos x="50" y="110"/>
                </a:cxn>
                <a:cxn ang="0">
                  <a:pos x="55" y="108"/>
                </a:cxn>
                <a:cxn ang="0">
                  <a:pos x="60" y="103"/>
                </a:cxn>
                <a:cxn ang="0">
                  <a:pos x="67" y="100"/>
                </a:cxn>
                <a:cxn ang="0">
                  <a:pos x="81" y="111"/>
                </a:cxn>
                <a:cxn ang="0">
                  <a:pos x="86" y="110"/>
                </a:cxn>
                <a:cxn ang="0">
                  <a:pos x="91" y="108"/>
                </a:cxn>
                <a:cxn ang="0">
                  <a:pos x="94" y="106"/>
                </a:cxn>
                <a:cxn ang="0">
                  <a:pos x="99" y="105"/>
                </a:cxn>
                <a:cxn ang="0">
                  <a:pos x="87" y="139"/>
                </a:cxn>
                <a:cxn ang="0">
                  <a:pos x="87" y="153"/>
                </a:cxn>
                <a:cxn ang="0">
                  <a:pos x="89" y="170"/>
                </a:cxn>
                <a:cxn ang="0">
                  <a:pos x="90" y="186"/>
                </a:cxn>
                <a:cxn ang="0">
                  <a:pos x="93" y="200"/>
                </a:cxn>
                <a:cxn ang="0">
                  <a:pos x="100" y="204"/>
                </a:cxn>
                <a:cxn ang="0">
                  <a:pos x="106" y="212"/>
                </a:cxn>
                <a:cxn ang="0">
                  <a:pos x="111" y="222"/>
                </a:cxn>
                <a:cxn ang="0">
                  <a:pos x="116" y="229"/>
                </a:cxn>
                <a:cxn ang="0">
                  <a:pos x="119" y="260"/>
                </a:cxn>
                <a:cxn ang="0">
                  <a:pos x="127" y="292"/>
                </a:cxn>
                <a:cxn ang="0">
                  <a:pos x="135" y="322"/>
                </a:cxn>
                <a:cxn ang="0">
                  <a:pos x="139" y="347"/>
                </a:cxn>
                <a:cxn ang="0">
                  <a:pos x="149" y="359"/>
                </a:cxn>
                <a:cxn ang="0">
                  <a:pos x="156" y="360"/>
                </a:cxn>
                <a:cxn ang="0">
                  <a:pos x="162" y="364"/>
                </a:cxn>
                <a:cxn ang="0">
                  <a:pos x="167" y="369"/>
                </a:cxn>
                <a:cxn ang="0">
                  <a:pos x="172" y="370"/>
                </a:cxn>
                <a:cxn ang="0">
                  <a:pos x="172" y="383"/>
                </a:cxn>
                <a:cxn ang="0">
                  <a:pos x="172" y="397"/>
                </a:cxn>
                <a:cxn ang="0">
                  <a:pos x="173" y="410"/>
                </a:cxn>
                <a:cxn ang="0">
                  <a:pos x="173" y="423"/>
                </a:cxn>
                <a:cxn ang="0">
                  <a:pos x="197" y="363"/>
                </a:cxn>
                <a:cxn ang="0">
                  <a:pos x="189" y="302"/>
                </a:cxn>
                <a:cxn ang="0">
                  <a:pos x="197" y="187"/>
                </a:cxn>
                <a:cxn ang="0">
                  <a:pos x="173" y="59"/>
                </a:cxn>
                <a:cxn ang="0">
                  <a:pos x="145" y="6"/>
                </a:cxn>
                <a:cxn ang="0">
                  <a:pos x="103" y="36"/>
                </a:cxn>
                <a:cxn ang="0">
                  <a:pos x="83" y="50"/>
                </a:cxn>
                <a:cxn ang="0">
                  <a:pos x="27" y="67"/>
                </a:cxn>
                <a:cxn ang="0">
                  <a:pos x="9" y="85"/>
                </a:cxn>
                <a:cxn ang="0">
                  <a:pos x="7" y="96"/>
                </a:cxn>
                <a:cxn ang="0">
                  <a:pos x="5" y="106"/>
                </a:cxn>
                <a:cxn ang="0">
                  <a:pos x="3" y="115"/>
                </a:cxn>
                <a:cxn ang="0">
                  <a:pos x="0" y="119"/>
                </a:cxn>
              </a:cxnLst>
              <a:rect l="0" t="0" r="r" b="b"/>
              <a:pathLst>
                <a:path w="229" h="423">
                  <a:moveTo>
                    <a:pt x="0" y="118"/>
                  </a:moveTo>
                  <a:lnTo>
                    <a:pt x="25" y="88"/>
                  </a:lnTo>
                  <a:lnTo>
                    <a:pt x="42" y="88"/>
                  </a:lnTo>
                  <a:lnTo>
                    <a:pt x="43" y="91"/>
                  </a:lnTo>
                  <a:lnTo>
                    <a:pt x="43" y="93"/>
                  </a:lnTo>
                  <a:lnTo>
                    <a:pt x="44" y="97"/>
                  </a:lnTo>
                  <a:lnTo>
                    <a:pt x="46" y="99"/>
                  </a:lnTo>
                  <a:lnTo>
                    <a:pt x="47" y="103"/>
                  </a:lnTo>
                  <a:lnTo>
                    <a:pt x="47" y="105"/>
                  </a:lnTo>
                  <a:lnTo>
                    <a:pt x="48" y="109"/>
                  </a:lnTo>
                  <a:lnTo>
                    <a:pt x="48" y="111"/>
                  </a:lnTo>
                  <a:lnTo>
                    <a:pt x="50" y="110"/>
                  </a:lnTo>
                  <a:lnTo>
                    <a:pt x="53" y="109"/>
                  </a:lnTo>
                  <a:lnTo>
                    <a:pt x="55" y="108"/>
                  </a:lnTo>
                  <a:lnTo>
                    <a:pt x="58" y="105"/>
                  </a:lnTo>
                  <a:lnTo>
                    <a:pt x="60" y="103"/>
                  </a:lnTo>
                  <a:lnTo>
                    <a:pt x="63" y="102"/>
                  </a:lnTo>
                  <a:lnTo>
                    <a:pt x="67" y="100"/>
                  </a:lnTo>
                  <a:lnTo>
                    <a:pt x="71" y="99"/>
                  </a:lnTo>
                  <a:lnTo>
                    <a:pt x="81" y="111"/>
                  </a:lnTo>
                  <a:lnTo>
                    <a:pt x="84" y="111"/>
                  </a:lnTo>
                  <a:lnTo>
                    <a:pt x="86" y="110"/>
                  </a:lnTo>
                  <a:lnTo>
                    <a:pt x="89" y="109"/>
                  </a:lnTo>
                  <a:lnTo>
                    <a:pt x="91" y="108"/>
                  </a:lnTo>
                  <a:lnTo>
                    <a:pt x="92" y="106"/>
                  </a:lnTo>
                  <a:lnTo>
                    <a:pt x="94" y="106"/>
                  </a:lnTo>
                  <a:lnTo>
                    <a:pt x="97" y="105"/>
                  </a:lnTo>
                  <a:lnTo>
                    <a:pt x="99" y="105"/>
                  </a:lnTo>
                  <a:lnTo>
                    <a:pt x="99" y="128"/>
                  </a:lnTo>
                  <a:lnTo>
                    <a:pt x="87" y="139"/>
                  </a:lnTo>
                  <a:lnTo>
                    <a:pt x="87" y="146"/>
                  </a:lnTo>
                  <a:lnTo>
                    <a:pt x="87" y="153"/>
                  </a:lnTo>
                  <a:lnTo>
                    <a:pt x="87" y="161"/>
                  </a:lnTo>
                  <a:lnTo>
                    <a:pt x="89" y="170"/>
                  </a:lnTo>
                  <a:lnTo>
                    <a:pt x="89" y="178"/>
                  </a:lnTo>
                  <a:lnTo>
                    <a:pt x="90" y="186"/>
                  </a:lnTo>
                  <a:lnTo>
                    <a:pt x="91" y="195"/>
                  </a:lnTo>
                  <a:lnTo>
                    <a:pt x="93" y="200"/>
                  </a:lnTo>
                  <a:lnTo>
                    <a:pt x="97" y="202"/>
                  </a:lnTo>
                  <a:lnTo>
                    <a:pt x="100" y="204"/>
                  </a:lnTo>
                  <a:lnTo>
                    <a:pt x="104" y="209"/>
                  </a:lnTo>
                  <a:lnTo>
                    <a:pt x="106" y="212"/>
                  </a:lnTo>
                  <a:lnTo>
                    <a:pt x="109" y="217"/>
                  </a:lnTo>
                  <a:lnTo>
                    <a:pt x="111" y="222"/>
                  </a:lnTo>
                  <a:lnTo>
                    <a:pt x="114" y="227"/>
                  </a:lnTo>
                  <a:lnTo>
                    <a:pt x="116" y="229"/>
                  </a:lnTo>
                  <a:lnTo>
                    <a:pt x="117" y="245"/>
                  </a:lnTo>
                  <a:lnTo>
                    <a:pt x="119" y="260"/>
                  </a:lnTo>
                  <a:lnTo>
                    <a:pt x="123" y="277"/>
                  </a:lnTo>
                  <a:lnTo>
                    <a:pt x="127" y="292"/>
                  </a:lnTo>
                  <a:lnTo>
                    <a:pt x="131" y="308"/>
                  </a:lnTo>
                  <a:lnTo>
                    <a:pt x="135" y="322"/>
                  </a:lnTo>
                  <a:lnTo>
                    <a:pt x="137" y="336"/>
                  </a:lnTo>
                  <a:lnTo>
                    <a:pt x="139" y="347"/>
                  </a:lnTo>
                  <a:lnTo>
                    <a:pt x="143" y="353"/>
                  </a:lnTo>
                  <a:lnTo>
                    <a:pt x="149" y="359"/>
                  </a:lnTo>
                  <a:lnTo>
                    <a:pt x="154" y="359"/>
                  </a:lnTo>
                  <a:lnTo>
                    <a:pt x="156" y="360"/>
                  </a:lnTo>
                  <a:lnTo>
                    <a:pt x="160" y="363"/>
                  </a:lnTo>
                  <a:lnTo>
                    <a:pt x="162" y="364"/>
                  </a:lnTo>
                  <a:lnTo>
                    <a:pt x="166" y="366"/>
                  </a:lnTo>
                  <a:lnTo>
                    <a:pt x="167" y="369"/>
                  </a:lnTo>
                  <a:lnTo>
                    <a:pt x="170" y="370"/>
                  </a:lnTo>
                  <a:lnTo>
                    <a:pt x="172" y="370"/>
                  </a:lnTo>
                  <a:lnTo>
                    <a:pt x="172" y="377"/>
                  </a:lnTo>
                  <a:lnTo>
                    <a:pt x="172" y="383"/>
                  </a:lnTo>
                  <a:lnTo>
                    <a:pt x="172" y="390"/>
                  </a:lnTo>
                  <a:lnTo>
                    <a:pt x="172" y="397"/>
                  </a:lnTo>
                  <a:lnTo>
                    <a:pt x="172" y="403"/>
                  </a:lnTo>
                  <a:lnTo>
                    <a:pt x="173" y="410"/>
                  </a:lnTo>
                  <a:lnTo>
                    <a:pt x="173" y="417"/>
                  </a:lnTo>
                  <a:lnTo>
                    <a:pt x="173" y="423"/>
                  </a:lnTo>
                  <a:lnTo>
                    <a:pt x="181" y="410"/>
                  </a:lnTo>
                  <a:lnTo>
                    <a:pt x="197" y="363"/>
                  </a:lnTo>
                  <a:lnTo>
                    <a:pt x="191" y="332"/>
                  </a:lnTo>
                  <a:lnTo>
                    <a:pt x="189" y="302"/>
                  </a:lnTo>
                  <a:lnTo>
                    <a:pt x="229" y="217"/>
                  </a:lnTo>
                  <a:lnTo>
                    <a:pt x="197" y="187"/>
                  </a:lnTo>
                  <a:lnTo>
                    <a:pt x="177" y="143"/>
                  </a:lnTo>
                  <a:lnTo>
                    <a:pt x="173" y="59"/>
                  </a:lnTo>
                  <a:lnTo>
                    <a:pt x="161" y="0"/>
                  </a:lnTo>
                  <a:lnTo>
                    <a:pt x="145" y="6"/>
                  </a:lnTo>
                  <a:lnTo>
                    <a:pt x="105" y="38"/>
                  </a:lnTo>
                  <a:lnTo>
                    <a:pt x="103" y="36"/>
                  </a:lnTo>
                  <a:lnTo>
                    <a:pt x="100" y="36"/>
                  </a:lnTo>
                  <a:lnTo>
                    <a:pt x="83" y="50"/>
                  </a:lnTo>
                  <a:lnTo>
                    <a:pt x="56" y="50"/>
                  </a:lnTo>
                  <a:lnTo>
                    <a:pt x="27" y="67"/>
                  </a:lnTo>
                  <a:lnTo>
                    <a:pt x="18" y="62"/>
                  </a:lnTo>
                  <a:lnTo>
                    <a:pt x="9" y="85"/>
                  </a:lnTo>
                  <a:lnTo>
                    <a:pt x="7" y="91"/>
                  </a:lnTo>
                  <a:lnTo>
                    <a:pt x="7" y="96"/>
                  </a:lnTo>
                  <a:lnTo>
                    <a:pt x="6" y="102"/>
                  </a:lnTo>
                  <a:lnTo>
                    <a:pt x="5" y="106"/>
                  </a:lnTo>
                  <a:lnTo>
                    <a:pt x="4" y="110"/>
                  </a:lnTo>
                  <a:lnTo>
                    <a:pt x="3" y="115"/>
                  </a:lnTo>
                  <a:lnTo>
                    <a:pt x="1" y="117"/>
                  </a:lnTo>
                  <a:lnTo>
                    <a:pt x="0" y="119"/>
                  </a:lnTo>
                  <a:lnTo>
                    <a:pt x="0" y="118"/>
                  </a:lnTo>
                  <a:close/>
                </a:path>
              </a:pathLst>
            </a:custGeom>
            <a:solidFill>
              <a:srgbClr val="875728"/>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72" name="Freeform 148"/>
            <p:cNvSpPr>
              <a:spLocks/>
            </p:cNvSpPr>
            <p:nvPr/>
          </p:nvSpPr>
          <p:spPr bwMode="auto">
            <a:xfrm>
              <a:off x="1928" y="3809"/>
              <a:ext cx="18" cy="46"/>
            </a:xfrm>
            <a:custGeom>
              <a:avLst/>
              <a:gdLst/>
              <a:ahLst/>
              <a:cxnLst>
                <a:cxn ang="0">
                  <a:pos x="19" y="56"/>
                </a:cxn>
                <a:cxn ang="0">
                  <a:pos x="19" y="71"/>
                </a:cxn>
                <a:cxn ang="0">
                  <a:pos x="16" y="87"/>
                </a:cxn>
                <a:cxn ang="0">
                  <a:pos x="14" y="104"/>
                </a:cxn>
                <a:cxn ang="0">
                  <a:pos x="14" y="118"/>
                </a:cxn>
                <a:cxn ang="0">
                  <a:pos x="10" y="120"/>
                </a:cxn>
                <a:cxn ang="0">
                  <a:pos x="9" y="122"/>
                </a:cxn>
                <a:cxn ang="0">
                  <a:pos x="8" y="126"/>
                </a:cxn>
                <a:cxn ang="0">
                  <a:pos x="8" y="129"/>
                </a:cxn>
                <a:cxn ang="0">
                  <a:pos x="12" y="130"/>
                </a:cxn>
                <a:cxn ang="0">
                  <a:pos x="16" y="133"/>
                </a:cxn>
                <a:cxn ang="0">
                  <a:pos x="21" y="134"/>
                </a:cxn>
                <a:cxn ang="0">
                  <a:pos x="25" y="135"/>
                </a:cxn>
                <a:cxn ang="0">
                  <a:pos x="31" y="149"/>
                </a:cxn>
                <a:cxn ang="0">
                  <a:pos x="28" y="163"/>
                </a:cxn>
                <a:cxn ang="0">
                  <a:pos x="24" y="179"/>
                </a:cxn>
                <a:cxn ang="0">
                  <a:pos x="18" y="190"/>
                </a:cxn>
                <a:cxn ang="0">
                  <a:pos x="14" y="202"/>
                </a:cxn>
                <a:cxn ang="0">
                  <a:pos x="18" y="223"/>
                </a:cxn>
                <a:cxn ang="0">
                  <a:pos x="21" y="245"/>
                </a:cxn>
                <a:cxn ang="0">
                  <a:pos x="25" y="265"/>
                </a:cxn>
                <a:cxn ang="0">
                  <a:pos x="25" y="276"/>
                </a:cxn>
                <a:cxn ang="0">
                  <a:pos x="26" y="276"/>
                </a:cxn>
                <a:cxn ang="0">
                  <a:pos x="27" y="276"/>
                </a:cxn>
                <a:cxn ang="0">
                  <a:pos x="27" y="277"/>
                </a:cxn>
                <a:cxn ang="0">
                  <a:pos x="28" y="234"/>
                </a:cxn>
                <a:cxn ang="0">
                  <a:pos x="109" y="53"/>
                </a:cxn>
                <a:cxn ang="0">
                  <a:pos x="109" y="53"/>
                </a:cxn>
                <a:cxn ang="0">
                  <a:pos x="109" y="52"/>
                </a:cxn>
                <a:cxn ang="0">
                  <a:pos x="109" y="51"/>
                </a:cxn>
                <a:cxn ang="0">
                  <a:pos x="109" y="51"/>
                </a:cxn>
                <a:cxn ang="0">
                  <a:pos x="78" y="33"/>
                </a:cxn>
                <a:cxn ang="0">
                  <a:pos x="43" y="22"/>
                </a:cxn>
                <a:cxn ang="0">
                  <a:pos x="39" y="27"/>
                </a:cxn>
                <a:cxn ang="0">
                  <a:pos x="10" y="0"/>
                </a:cxn>
              </a:cxnLst>
              <a:rect l="0" t="0" r="r" b="b"/>
              <a:pathLst>
                <a:path w="109" h="277">
                  <a:moveTo>
                    <a:pt x="0" y="56"/>
                  </a:moveTo>
                  <a:lnTo>
                    <a:pt x="19" y="56"/>
                  </a:lnTo>
                  <a:lnTo>
                    <a:pt x="19" y="64"/>
                  </a:lnTo>
                  <a:lnTo>
                    <a:pt x="19" y="71"/>
                  </a:lnTo>
                  <a:lnTo>
                    <a:pt x="18" y="79"/>
                  </a:lnTo>
                  <a:lnTo>
                    <a:pt x="16" y="87"/>
                  </a:lnTo>
                  <a:lnTo>
                    <a:pt x="15" y="96"/>
                  </a:lnTo>
                  <a:lnTo>
                    <a:pt x="14" y="104"/>
                  </a:lnTo>
                  <a:lnTo>
                    <a:pt x="14" y="111"/>
                  </a:lnTo>
                  <a:lnTo>
                    <a:pt x="14" y="118"/>
                  </a:lnTo>
                  <a:lnTo>
                    <a:pt x="12" y="118"/>
                  </a:lnTo>
                  <a:lnTo>
                    <a:pt x="10" y="120"/>
                  </a:lnTo>
                  <a:lnTo>
                    <a:pt x="9" y="121"/>
                  </a:lnTo>
                  <a:lnTo>
                    <a:pt x="9" y="122"/>
                  </a:lnTo>
                  <a:lnTo>
                    <a:pt x="8" y="123"/>
                  </a:lnTo>
                  <a:lnTo>
                    <a:pt x="8" y="126"/>
                  </a:lnTo>
                  <a:lnTo>
                    <a:pt x="8" y="127"/>
                  </a:lnTo>
                  <a:lnTo>
                    <a:pt x="8" y="129"/>
                  </a:lnTo>
                  <a:lnTo>
                    <a:pt x="10" y="129"/>
                  </a:lnTo>
                  <a:lnTo>
                    <a:pt x="12" y="130"/>
                  </a:lnTo>
                  <a:lnTo>
                    <a:pt x="14" y="132"/>
                  </a:lnTo>
                  <a:lnTo>
                    <a:pt x="16" y="133"/>
                  </a:lnTo>
                  <a:lnTo>
                    <a:pt x="19" y="133"/>
                  </a:lnTo>
                  <a:lnTo>
                    <a:pt x="21" y="134"/>
                  </a:lnTo>
                  <a:lnTo>
                    <a:pt x="22" y="135"/>
                  </a:lnTo>
                  <a:lnTo>
                    <a:pt x="25" y="135"/>
                  </a:lnTo>
                  <a:lnTo>
                    <a:pt x="31" y="146"/>
                  </a:lnTo>
                  <a:lnTo>
                    <a:pt x="31" y="149"/>
                  </a:lnTo>
                  <a:lnTo>
                    <a:pt x="30" y="155"/>
                  </a:lnTo>
                  <a:lnTo>
                    <a:pt x="28" y="163"/>
                  </a:lnTo>
                  <a:lnTo>
                    <a:pt x="26" y="171"/>
                  </a:lnTo>
                  <a:lnTo>
                    <a:pt x="24" y="179"/>
                  </a:lnTo>
                  <a:lnTo>
                    <a:pt x="21" y="185"/>
                  </a:lnTo>
                  <a:lnTo>
                    <a:pt x="18" y="190"/>
                  </a:lnTo>
                  <a:lnTo>
                    <a:pt x="14" y="191"/>
                  </a:lnTo>
                  <a:lnTo>
                    <a:pt x="14" y="202"/>
                  </a:lnTo>
                  <a:lnTo>
                    <a:pt x="15" y="213"/>
                  </a:lnTo>
                  <a:lnTo>
                    <a:pt x="18" y="223"/>
                  </a:lnTo>
                  <a:lnTo>
                    <a:pt x="19" y="234"/>
                  </a:lnTo>
                  <a:lnTo>
                    <a:pt x="21" y="245"/>
                  </a:lnTo>
                  <a:lnTo>
                    <a:pt x="24" y="254"/>
                  </a:lnTo>
                  <a:lnTo>
                    <a:pt x="25" y="265"/>
                  </a:lnTo>
                  <a:lnTo>
                    <a:pt x="25" y="276"/>
                  </a:lnTo>
                  <a:lnTo>
                    <a:pt x="25" y="276"/>
                  </a:lnTo>
                  <a:lnTo>
                    <a:pt x="26" y="276"/>
                  </a:lnTo>
                  <a:lnTo>
                    <a:pt x="26" y="276"/>
                  </a:lnTo>
                  <a:lnTo>
                    <a:pt x="27" y="276"/>
                  </a:lnTo>
                  <a:lnTo>
                    <a:pt x="27" y="276"/>
                  </a:lnTo>
                  <a:lnTo>
                    <a:pt x="27" y="277"/>
                  </a:lnTo>
                  <a:lnTo>
                    <a:pt x="27" y="277"/>
                  </a:lnTo>
                  <a:lnTo>
                    <a:pt x="28" y="277"/>
                  </a:lnTo>
                  <a:lnTo>
                    <a:pt x="28" y="234"/>
                  </a:lnTo>
                  <a:lnTo>
                    <a:pt x="99" y="89"/>
                  </a:lnTo>
                  <a:lnTo>
                    <a:pt x="109" y="53"/>
                  </a:lnTo>
                  <a:lnTo>
                    <a:pt x="109" y="53"/>
                  </a:lnTo>
                  <a:lnTo>
                    <a:pt x="109" y="53"/>
                  </a:lnTo>
                  <a:lnTo>
                    <a:pt x="109" y="52"/>
                  </a:lnTo>
                  <a:lnTo>
                    <a:pt x="109" y="52"/>
                  </a:lnTo>
                  <a:lnTo>
                    <a:pt x="109" y="52"/>
                  </a:lnTo>
                  <a:lnTo>
                    <a:pt x="109" y="51"/>
                  </a:lnTo>
                  <a:lnTo>
                    <a:pt x="109" y="51"/>
                  </a:lnTo>
                  <a:lnTo>
                    <a:pt x="109" y="51"/>
                  </a:lnTo>
                  <a:lnTo>
                    <a:pt x="101" y="51"/>
                  </a:lnTo>
                  <a:lnTo>
                    <a:pt x="78" y="33"/>
                  </a:lnTo>
                  <a:lnTo>
                    <a:pt x="69" y="42"/>
                  </a:lnTo>
                  <a:lnTo>
                    <a:pt x="43" y="22"/>
                  </a:lnTo>
                  <a:lnTo>
                    <a:pt x="43" y="24"/>
                  </a:lnTo>
                  <a:lnTo>
                    <a:pt x="39" y="27"/>
                  </a:lnTo>
                  <a:lnTo>
                    <a:pt x="28" y="27"/>
                  </a:lnTo>
                  <a:lnTo>
                    <a:pt x="10" y="0"/>
                  </a:lnTo>
                  <a:lnTo>
                    <a:pt x="0" y="56"/>
                  </a:lnTo>
                  <a:close/>
                </a:path>
              </a:pathLst>
            </a:custGeom>
            <a:solidFill>
              <a:srgbClr val="875728"/>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73" name="Freeform 149"/>
            <p:cNvSpPr>
              <a:spLocks/>
            </p:cNvSpPr>
            <p:nvPr/>
          </p:nvSpPr>
          <p:spPr bwMode="auto">
            <a:xfrm>
              <a:off x="2080" y="3943"/>
              <a:ext cx="23" cy="4"/>
            </a:xfrm>
            <a:custGeom>
              <a:avLst/>
              <a:gdLst/>
              <a:ahLst/>
              <a:cxnLst>
                <a:cxn ang="0">
                  <a:pos x="8" y="0"/>
                </a:cxn>
                <a:cxn ang="0">
                  <a:pos x="23" y="0"/>
                </a:cxn>
                <a:cxn ang="0">
                  <a:pos x="40" y="1"/>
                </a:cxn>
                <a:cxn ang="0">
                  <a:pos x="56" y="3"/>
                </a:cxn>
                <a:cxn ang="0">
                  <a:pos x="74" y="4"/>
                </a:cxn>
                <a:cxn ang="0">
                  <a:pos x="90" y="6"/>
                </a:cxn>
                <a:cxn ang="0">
                  <a:pos x="106" y="8"/>
                </a:cxn>
                <a:cxn ang="0">
                  <a:pos x="122" y="12"/>
                </a:cxn>
                <a:cxn ang="0">
                  <a:pos x="138" y="17"/>
                </a:cxn>
                <a:cxn ang="0">
                  <a:pos x="137" y="19"/>
                </a:cxn>
                <a:cxn ang="0">
                  <a:pos x="89" y="25"/>
                </a:cxn>
                <a:cxn ang="0">
                  <a:pos x="78" y="19"/>
                </a:cxn>
                <a:cxn ang="0">
                  <a:pos x="0" y="25"/>
                </a:cxn>
                <a:cxn ang="0">
                  <a:pos x="0" y="8"/>
                </a:cxn>
                <a:cxn ang="0">
                  <a:pos x="8" y="0"/>
                </a:cxn>
              </a:cxnLst>
              <a:rect l="0" t="0" r="r" b="b"/>
              <a:pathLst>
                <a:path w="138" h="25">
                  <a:moveTo>
                    <a:pt x="8" y="0"/>
                  </a:moveTo>
                  <a:lnTo>
                    <a:pt x="23" y="0"/>
                  </a:lnTo>
                  <a:lnTo>
                    <a:pt x="40" y="1"/>
                  </a:lnTo>
                  <a:lnTo>
                    <a:pt x="56" y="3"/>
                  </a:lnTo>
                  <a:lnTo>
                    <a:pt x="74" y="4"/>
                  </a:lnTo>
                  <a:lnTo>
                    <a:pt x="90" y="6"/>
                  </a:lnTo>
                  <a:lnTo>
                    <a:pt x="106" y="8"/>
                  </a:lnTo>
                  <a:lnTo>
                    <a:pt x="122" y="12"/>
                  </a:lnTo>
                  <a:lnTo>
                    <a:pt x="138" y="17"/>
                  </a:lnTo>
                  <a:lnTo>
                    <a:pt x="137" y="19"/>
                  </a:lnTo>
                  <a:lnTo>
                    <a:pt x="89" y="25"/>
                  </a:lnTo>
                  <a:lnTo>
                    <a:pt x="78" y="19"/>
                  </a:lnTo>
                  <a:lnTo>
                    <a:pt x="0" y="25"/>
                  </a:lnTo>
                  <a:lnTo>
                    <a:pt x="0" y="8"/>
                  </a:lnTo>
                  <a:lnTo>
                    <a:pt x="8" y="0"/>
                  </a:lnTo>
                  <a:close/>
                </a:path>
              </a:pathLst>
            </a:custGeom>
            <a:solidFill>
              <a:srgbClr val="B28457"/>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74" name="Freeform 150"/>
            <p:cNvSpPr>
              <a:spLocks/>
            </p:cNvSpPr>
            <p:nvPr/>
          </p:nvSpPr>
          <p:spPr bwMode="auto">
            <a:xfrm>
              <a:off x="1998" y="3940"/>
              <a:ext cx="22" cy="5"/>
            </a:xfrm>
            <a:custGeom>
              <a:avLst/>
              <a:gdLst/>
              <a:ahLst/>
              <a:cxnLst>
                <a:cxn ang="0">
                  <a:pos x="15" y="0"/>
                </a:cxn>
                <a:cxn ang="0">
                  <a:pos x="30" y="2"/>
                </a:cxn>
                <a:cxn ang="0">
                  <a:pos x="44" y="4"/>
                </a:cxn>
                <a:cxn ang="0">
                  <a:pos x="58" y="7"/>
                </a:cxn>
                <a:cxn ang="0">
                  <a:pos x="73" y="9"/>
                </a:cxn>
                <a:cxn ang="0">
                  <a:pos x="86" y="12"/>
                </a:cxn>
                <a:cxn ang="0">
                  <a:pos x="98" y="13"/>
                </a:cxn>
                <a:cxn ang="0">
                  <a:pos x="110" y="14"/>
                </a:cxn>
                <a:cxn ang="0">
                  <a:pos x="120" y="15"/>
                </a:cxn>
                <a:cxn ang="0">
                  <a:pos x="120" y="15"/>
                </a:cxn>
                <a:cxn ang="0">
                  <a:pos x="121" y="15"/>
                </a:cxn>
                <a:cxn ang="0">
                  <a:pos x="123" y="16"/>
                </a:cxn>
                <a:cxn ang="0">
                  <a:pos x="124" y="19"/>
                </a:cxn>
                <a:cxn ang="0">
                  <a:pos x="126" y="20"/>
                </a:cxn>
                <a:cxn ang="0">
                  <a:pos x="129" y="22"/>
                </a:cxn>
                <a:cxn ang="0">
                  <a:pos x="131" y="25"/>
                </a:cxn>
                <a:cxn ang="0">
                  <a:pos x="133" y="27"/>
                </a:cxn>
                <a:cxn ang="0">
                  <a:pos x="129" y="28"/>
                </a:cxn>
                <a:cxn ang="0">
                  <a:pos x="0" y="28"/>
                </a:cxn>
                <a:cxn ang="0">
                  <a:pos x="8" y="6"/>
                </a:cxn>
                <a:cxn ang="0">
                  <a:pos x="15" y="0"/>
                </a:cxn>
              </a:cxnLst>
              <a:rect l="0" t="0" r="r" b="b"/>
              <a:pathLst>
                <a:path w="133" h="28">
                  <a:moveTo>
                    <a:pt x="15" y="0"/>
                  </a:moveTo>
                  <a:lnTo>
                    <a:pt x="30" y="2"/>
                  </a:lnTo>
                  <a:lnTo>
                    <a:pt x="44" y="4"/>
                  </a:lnTo>
                  <a:lnTo>
                    <a:pt x="58" y="7"/>
                  </a:lnTo>
                  <a:lnTo>
                    <a:pt x="73" y="9"/>
                  </a:lnTo>
                  <a:lnTo>
                    <a:pt x="86" y="12"/>
                  </a:lnTo>
                  <a:lnTo>
                    <a:pt x="98" y="13"/>
                  </a:lnTo>
                  <a:lnTo>
                    <a:pt x="110" y="14"/>
                  </a:lnTo>
                  <a:lnTo>
                    <a:pt x="120" y="15"/>
                  </a:lnTo>
                  <a:lnTo>
                    <a:pt x="120" y="15"/>
                  </a:lnTo>
                  <a:lnTo>
                    <a:pt x="121" y="15"/>
                  </a:lnTo>
                  <a:lnTo>
                    <a:pt x="123" y="16"/>
                  </a:lnTo>
                  <a:lnTo>
                    <a:pt x="124" y="19"/>
                  </a:lnTo>
                  <a:lnTo>
                    <a:pt x="126" y="20"/>
                  </a:lnTo>
                  <a:lnTo>
                    <a:pt x="129" y="22"/>
                  </a:lnTo>
                  <a:lnTo>
                    <a:pt x="131" y="25"/>
                  </a:lnTo>
                  <a:lnTo>
                    <a:pt x="133" y="27"/>
                  </a:lnTo>
                  <a:lnTo>
                    <a:pt x="129" y="28"/>
                  </a:lnTo>
                  <a:lnTo>
                    <a:pt x="0" y="28"/>
                  </a:lnTo>
                  <a:lnTo>
                    <a:pt x="8" y="6"/>
                  </a:lnTo>
                  <a:lnTo>
                    <a:pt x="15" y="0"/>
                  </a:lnTo>
                  <a:close/>
                </a:path>
              </a:pathLst>
            </a:custGeom>
            <a:solidFill>
              <a:srgbClr val="B28457"/>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75" name="Freeform 151"/>
            <p:cNvSpPr>
              <a:spLocks/>
            </p:cNvSpPr>
            <p:nvPr/>
          </p:nvSpPr>
          <p:spPr bwMode="auto">
            <a:xfrm>
              <a:off x="1891" y="3941"/>
              <a:ext cx="22" cy="5"/>
            </a:xfrm>
            <a:custGeom>
              <a:avLst/>
              <a:gdLst/>
              <a:ahLst/>
              <a:cxnLst>
                <a:cxn ang="0">
                  <a:pos x="9" y="0"/>
                </a:cxn>
                <a:cxn ang="0">
                  <a:pos x="25" y="3"/>
                </a:cxn>
                <a:cxn ang="0">
                  <a:pos x="41" y="5"/>
                </a:cxn>
                <a:cxn ang="0">
                  <a:pos x="56" y="9"/>
                </a:cxn>
                <a:cxn ang="0">
                  <a:pos x="71" y="12"/>
                </a:cxn>
                <a:cxn ang="0">
                  <a:pos x="85" y="17"/>
                </a:cxn>
                <a:cxn ang="0">
                  <a:pos x="100" y="19"/>
                </a:cxn>
                <a:cxn ang="0">
                  <a:pos x="116" y="22"/>
                </a:cxn>
                <a:cxn ang="0">
                  <a:pos x="131" y="23"/>
                </a:cxn>
                <a:cxn ang="0">
                  <a:pos x="131" y="31"/>
                </a:cxn>
                <a:cxn ang="0">
                  <a:pos x="0" y="31"/>
                </a:cxn>
                <a:cxn ang="0">
                  <a:pos x="0" y="11"/>
                </a:cxn>
                <a:cxn ang="0">
                  <a:pos x="9" y="0"/>
                </a:cxn>
              </a:cxnLst>
              <a:rect l="0" t="0" r="r" b="b"/>
              <a:pathLst>
                <a:path w="131" h="31">
                  <a:moveTo>
                    <a:pt x="9" y="0"/>
                  </a:moveTo>
                  <a:lnTo>
                    <a:pt x="25" y="3"/>
                  </a:lnTo>
                  <a:lnTo>
                    <a:pt x="41" y="5"/>
                  </a:lnTo>
                  <a:lnTo>
                    <a:pt x="56" y="9"/>
                  </a:lnTo>
                  <a:lnTo>
                    <a:pt x="71" y="12"/>
                  </a:lnTo>
                  <a:lnTo>
                    <a:pt x="85" y="17"/>
                  </a:lnTo>
                  <a:lnTo>
                    <a:pt x="100" y="19"/>
                  </a:lnTo>
                  <a:lnTo>
                    <a:pt x="116" y="22"/>
                  </a:lnTo>
                  <a:lnTo>
                    <a:pt x="131" y="23"/>
                  </a:lnTo>
                  <a:lnTo>
                    <a:pt x="131" y="31"/>
                  </a:lnTo>
                  <a:lnTo>
                    <a:pt x="0" y="31"/>
                  </a:lnTo>
                  <a:lnTo>
                    <a:pt x="0" y="11"/>
                  </a:lnTo>
                  <a:lnTo>
                    <a:pt x="9" y="0"/>
                  </a:lnTo>
                  <a:close/>
                </a:path>
              </a:pathLst>
            </a:custGeom>
            <a:solidFill>
              <a:srgbClr val="B28457"/>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76" name="Freeform 152"/>
            <p:cNvSpPr>
              <a:spLocks/>
            </p:cNvSpPr>
            <p:nvPr/>
          </p:nvSpPr>
          <p:spPr bwMode="auto">
            <a:xfrm>
              <a:off x="1968" y="3605"/>
              <a:ext cx="27" cy="14"/>
            </a:xfrm>
            <a:custGeom>
              <a:avLst/>
              <a:gdLst/>
              <a:ahLst/>
              <a:cxnLst>
                <a:cxn ang="0">
                  <a:pos x="128" y="7"/>
                </a:cxn>
                <a:cxn ang="0">
                  <a:pos x="111" y="9"/>
                </a:cxn>
                <a:cxn ang="0">
                  <a:pos x="93" y="10"/>
                </a:cxn>
                <a:cxn ang="0">
                  <a:pos x="78" y="12"/>
                </a:cxn>
                <a:cxn ang="0">
                  <a:pos x="70" y="16"/>
                </a:cxn>
                <a:cxn ang="0">
                  <a:pos x="68" y="35"/>
                </a:cxn>
                <a:cxn ang="0">
                  <a:pos x="62" y="38"/>
                </a:cxn>
                <a:cxn ang="0">
                  <a:pos x="55" y="42"/>
                </a:cxn>
                <a:cxn ang="0">
                  <a:pos x="46" y="44"/>
                </a:cxn>
                <a:cxn ang="0">
                  <a:pos x="43" y="45"/>
                </a:cxn>
                <a:cxn ang="0">
                  <a:pos x="43" y="48"/>
                </a:cxn>
                <a:cxn ang="0">
                  <a:pos x="45" y="51"/>
                </a:cxn>
                <a:cxn ang="0">
                  <a:pos x="46" y="55"/>
                </a:cxn>
                <a:cxn ang="0">
                  <a:pos x="51" y="55"/>
                </a:cxn>
                <a:cxn ang="0">
                  <a:pos x="59" y="54"/>
                </a:cxn>
                <a:cxn ang="0">
                  <a:pos x="66" y="51"/>
                </a:cxn>
                <a:cxn ang="0">
                  <a:pos x="74" y="50"/>
                </a:cxn>
                <a:cxn ang="0">
                  <a:pos x="77" y="50"/>
                </a:cxn>
                <a:cxn ang="0">
                  <a:pos x="80" y="51"/>
                </a:cxn>
                <a:cxn ang="0">
                  <a:pos x="81" y="51"/>
                </a:cxn>
                <a:cxn ang="0">
                  <a:pos x="83" y="53"/>
                </a:cxn>
                <a:cxn ang="0">
                  <a:pos x="84" y="54"/>
                </a:cxn>
                <a:cxn ang="0">
                  <a:pos x="86" y="56"/>
                </a:cxn>
                <a:cxn ang="0">
                  <a:pos x="87" y="57"/>
                </a:cxn>
                <a:cxn ang="0">
                  <a:pos x="89" y="59"/>
                </a:cxn>
                <a:cxn ang="0">
                  <a:pos x="96" y="56"/>
                </a:cxn>
                <a:cxn ang="0">
                  <a:pos x="113" y="51"/>
                </a:cxn>
                <a:cxn ang="0">
                  <a:pos x="133" y="49"/>
                </a:cxn>
                <a:cxn ang="0">
                  <a:pos x="151" y="50"/>
                </a:cxn>
                <a:cxn ang="0">
                  <a:pos x="149" y="65"/>
                </a:cxn>
                <a:cxn ang="0">
                  <a:pos x="96" y="82"/>
                </a:cxn>
                <a:cxn ang="0">
                  <a:pos x="14" y="56"/>
                </a:cxn>
                <a:cxn ang="0">
                  <a:pos x="72" y="6"/>
                </a:cxn>
                <a:cxn ang="0">
                  <a:pos x="136" y="3"/>
                </a:cxn>
                <a:cxn ang="0">
                  <a:pos x="137" y="6"/>
                </a:cxn>
                <a:cxn ang="0">
                  <a:pos x="140" y="7"/>
                </a:cxn>
                <a:cxn ang="0">
                  <a:pos x="144" y="7"/>
                </a:cxn>
                <a:cxn ang="0">
                  <a:pos x="148" y="6"/>
                </a:cxn>
                <a:cxn ang="0">
                  <a:pos x="145" y="4"/>
                </a:cxn>
                <a:cxn ang="0">
                  <a:pos x="136" y="7"/>
                </a:cxn>
              </a:cxnLst>
              <a:rect l="0" t="0" r="r" b="b"/>
              <a:pathLst>
                <a:path w="159" h="82">
                  <a:moveTo>
                    <a:pt x="136" y="7"/>
                  </a:moveTo>
                  <a:lnTo>
                    <a:pt x="128" y="7"/>
                  </a:lnTo>
                  <a:lnTo>
                    <a:pt x="120" y="7"/>
                  </a:lnTo>
                  <a:lnTo>
                    <a:pt x="111" y="9"/>
                  </a:lnTo>
                  <a:lnTo>
                    <a:pt x="102" y="9"/>
                  </a:lnTo>
                  <a:lnTo>
                    <a:pt x="93" y="10"/>
                  </a:lnTo>
                  <a:lnTo>
                    <a:pt x="86" y="10"/>
                  </a:lnTo>
                  <a:lnTo>
                    <a:pt x="78" y="12"/>
                  </a:lnTo>
                  <a:lnTo>
                    <a:pt x="74" y="13"/>
                  </a:lnTo>
                  <a:lnTo>
                    <a:pt x="70" y="16"/>
                  </a:lnTo>
                  <a:lnTo>
                    <a:pt x="70" y="34"/>
                  </a:lnTo>
                  <a:lnTo>
                    <a:pt x="68" y="35"/>
                  </a:lnTo>
                  <a:lnTo>
                    <a:pt x="65" y="36"/>
                  </a:lnTo>
                  <a:lnTo>
                    <a:pt x="62" y="38"/>
                  </a:lnTo>
                  <a:lnTo>
                    <a:pt x="58" y="40"/>
                  </a:lnTo>
                  <a:lnTo>
                    <a:pt x="55" y="42"/>
                  </a:lnTo>
                  <a:lnTo>
                    <a:pt x="51" y="43"/>
                  </a:lnTo>
                  <a:lnTo>
                    <a:pt x="46" y="44"/>
                  </a:lnTo>
                  <a:lnTo>
                    <a:pt x="43" y="44"/>
                  </a:lnTo>
                  <a:lnTo>
                    <a:pt x="43" y="45"/>
                  </a:lnTo>
                  <a:lnTo>
                    <a:pt x="43" y="47"/>
                  </a:lnTo>
                  <a:lnTo>
                    <a:pt x="43" y="48"/>
                  </a:lnTo>
                  <a:lnTo>
                    <a:pt x="44" y="50"/>
                  </a:lnTo>
                  <a:lnTo>
                    <a:pt x="45" y="51"/>
                  </a:lnTo>
                  <a:lnTo>
                    <a:pt x="46" y="53"/>
                  </a:lnTo>
                  <a:lnTo>
                    <a:pt x="46" y="55"/>
                  </a:lnTo>
                  <a:lnTo>
                    <a:pt x="47" y="56"/>
                  </a:lnTo>
                  <a:lnTo>
                    <a:pt x="51" y="55"/>
                  </a:lnTo>
                  <a:lnTo>
                    <a:pt x="55" y="55"/>
                  </a:lnTo>
                  <a:lnTo>
                    <a:pt x="59" y="54"/>
                  </a:lnTo>
                  <a:lnTo>
                    <a:pt x="63" y="53"/>
                  </a:lnTo>
                  <a:lnTo>
                    <a:pt x="66" y="51"/>
                  </a:lnTo>
                  <a:lnTo>
                    <a:pt x="70" y="51"/>
                  </a:lnTo>
                  <a:lnTo>
                    <a:pt x="74" y="50"/>
                  </a:lnTo>
                  <a:lnTo>
                    <a:pt x="76" y="50"/>
                  </a:lnTo>
                  <a:lnTo>
                    <a:pt x="77" y="50"/>
                  </a:lnTo>
                  <a:lnTo>
                    <a:pt x="78" y="50"/>
                  </a:lnTo>
                  <a:lnTo>
                    <a:pt x="80" y="51"/>
                  </a:lnTo>
                  <a:lnTo>
                    <a:pt x="80" y="51"/>
                  </a:lnTo>
                  <a:lnTo>
                    <a:pt x="81" y="51"/>
                  </a:lnTo>
                  <a:lnTo>
                    <a:pt x="82" y="53"/>
                  </a:lnTo>
                  <a:lnTo>
                    <a:pt x="83" y="53"/>
                  </a:lnTo>
                  <a:lnTo>
                    <a:pt x="84" y="53"/>
                  </a:lnTo>
                  <a:lnTo>
                    <a:pt x="84" y="54"/>
                  </a:lnTo>
                  <a:lnTo>
                    <a:pt x="84" y="55"/>
                  </a:lnTo>
                  <a:lnTo>
                    <a:pt x="86" y="56"/>
                  </a:lnTo>
                  <a:lnTo>
                    <a:pt x="86" y="56"/>
                  </a:lnTo>
                  <a:lnTo>
                    <a:pt x="87" y="57"/>
                  </a:lnTo>
                  <a:lnTo>
                    <a:pt x="88" y="57"/>
                  </a:lnTo>
                  <a:lnTo>
                    <a:pt x="89" y="59"/>
                  </a:lnTo>
                  <a:lnTo>
                    <a:pt x="90" y="59"/>
                  </a:lnTo>
                  <a:lnTo>
                    <a:pt x="96" y="56"/>
                  </a:lnTo>
                  <a:lnTo>
                    <a:pt x="105" y="54"/>
                  </a:lnTo>
                  <a:lnTo>
                    <a:pt x="113" y="51"/>
                  </a:lnTo>
                  <a:lnTo>
                    <a:pt x="123" y="49"/>
                  </a:lnTo>
                  <a:lnTo>
                    <a:pt x="133" y="49"/>
                  </a:lnTo>
                  <a:lnTo>
                    <a:pt x="143" y="49"/>
                  </a:lnTo>
                  <a:lnTo>
                    <a:pt x="151" y="50"/>
                  </a:lnTo>
                  <a:lnTo>
                    <a:pt x="159" y="53"/>
                  </a:lnTo>
                  <a:lnTo>
                    <a:pt x="149" y="65"/>
                  </a:lnTo>
                  <a:lnTo>
                    <a:pt x="117" y="70"/>
                  </a:lnTo>
                  <a:lnTo>
                    <a:pt x="96" y="82"/>
                  </a:lnTo>
                  <a:lnTo>
                    <a:pt x="58" y="79"/>
                  </a:lnTo>
                  <a:lnTo>
                    <a:pt x="14" y="56"/>
                  </a:lnTo>
                  <a:lnTo>
                    <a:pt x="0" y="56"/>
                  </a:lnTo>
                  <a:lnTo>
                    <a:pt x="72" y="6"/>
                  </a:lnTo>
                  <a:lnTo>
                    <a:pt x="90" y="0"/>
                  </a:lnTo>
                  <a:lnTo>
                    <a:pt x="136" y="3"/>
                  </a:lnTo>
                  <a:lnTo>
                    <a:pt x="136" y="5"/>
                  </a:lnTo>
                  <a:lnTo>
                    <a:pt x="137" y="6"/>
                  </a:lnTo>
                  <a:lnTo>
                    <a:pt x="138" y="6"/>
                  </a:lnTo>
                  <a:lnTo>
                    <a:pt x="140" y="7"/>
                  </a:lnTo>
                  <a:lnTo>
                    <a:pt x="142" y="7"/>
                  </a:lnTo>
                  <a:lnTo>
                    <a:pt x="144" y="7"/>
                  </a:lnTo>
                  <a:lnTo>
                    <a:pt x="146" y="7"/>
                  </a:lnTo>
                  <a:lnTo>
                    <a:pt x="148" y="6"/>
                  </a:lnTo>
                  <a:lnTo>
                    <a:pt x="150" y="6"/>
                  </a:lnTo>
                  <a:lnTo>
                    <a:pt x="145" y="4"/>
                  </a:lnTo>
                  <a:lnTo>
                    <a:pt x="136" y="3"/>
                  </a:lnTo>
                  <a:lnTo>
                    <a:pt x="136" y="7"/>
                  </a:lnTo>
                  <a:close/>
                </a:path>
              </a:pathLst>
            </a:custGeom>
            <a:solidFill>
              <a:srgbClr val="B2967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77" name="Freeform 153"/>
            <p:cNvSpPr>
              <a:spLocks/>
            </p:cNvSpPr>
            <p:nvPr/>
          </p:nvSpPr>
          <p:spPr bwMode="auto">
            <a:xfrm>
              <a:off x="1914" y="3619"/>
              <a:ext cx="43" cy="22"/>
            </a:xfrm>
            <a:custGeom>
              <a:avLst/>
              <a:gdLst/>
              <a:ahLst/>
              <a:cxnLst>
                <a:cxn ang="0">
                  <a:pos x="5" y="53"/>
                </a:cxn>
                <a:cxn ang="0">
                  <a:pos x="11" y="50"/>
                </a:cxn>
                <a:cxn ang="0">
                  <a:pos x="18" y="45"/>
                </a:cxn>
                <a:cxn ang="0">
                  <a:pos x="24" y="40"/>
                </a:cxn>
                <a:cxn ang="0">
                  <a:pos x="152" y="45"/>
                </a:cxn>
                <a:cxn ang="0">
                  <a:pos x="153" y="44"/>
                </a:cxn>
                <a:cxn ang="0">
                  <a:pos x="155" y="40"/>
                </a:cxn>
                <a:cxn ang="0">
                  <a:pos x="160" y="38"/>
                </a:cxn>
                <a:cxn ang="0">
                  <a:pos x="162" y="37"/>
                </a:cxn>
                <a:cxn ang="0">
                  <a:pos x="164" y="34"/>
                </a:cxn>
                <a:cxn ang="0">
                  <a:pos x="166" y="33"/>
                </a:cxn>
                <a:cxn ang="0">
                  <a:pos x="170" y="32"/>
                </a:cxn>
                <a:cxn ang="0">
                  <a:pos x="174" y="31"/>
                </a:cxn>
                <a:cxn ang="0">
                  <a:pos x="180" y="25"/>
                </a:cxn>
                <a:cxn ang="0">
                  <a:pos x="195" y="15"/>
                </a:cxn>
                <a:cxn ang="0">
                  <a:pos x="209" y="7"/>
                </a:cxn>
                <a:cxn ang="0">
                  <a:pos x="218" y="0"/>
                </a:cxn>
                <a:cxn ang="0">
                  <a:pos x="227" y="0"/>
                </a:cxn>
                <a:cxn ang="0">
                  <a:pos x="235" y="1"/>
                </a:cxn>
                <a:cxn ang="0">
                  <a:pos x="242" y="3"/>
                </a:cxn>
                <a:cxn ang="0">
                  <a:pos x="247" y="8"/>
                </a:cxn>
                <a:cxn ang="0">
                  <a:pos x="252" y="10"/>
                </a:cxn>
                <a:cxn ang="0">
                  <a:pos x="253" y="15"/>
                </a:cxn>
                <a:cxn ang="0">
                  <a:pos x="254" y="21"/>
                </a:cxn>
                <a:cxn ang="0">
                  <a:pos x="255" y="25"/>
                </a:cxn>
                <a:cxn ang="0">
                  <a:pos x="261" y="33"/>
                </a:cxn>
                <a:cxn ang="0">
                  <a:pos x="263" y="46"/>
                </a:cxn>
                <a:cxn ang="0">
                  <a:pos x="258" y="59"/>
                </a:cxn>
                <a:cxn ang="0">
                  <a:pos x="249" y="70"/>
                </a:cxn>
                <a:cxn ang="0">
                  <a:pos x="234" y="85"/>
                </a:cxn>
                <a:cxn ang="0">
                  <a:pos x="220" y="99"/>
                </a:cxn>
                <a:cxn ang="0">
                  <a:pos x="214" y="107"/>
                </a:cxn>
                <a:cxn ang="0">
                  <a:pos x="198" y="110"/>
                </a:cxn>
                <a:cxn ang="0">
                  <a:pos x="170" y="119"/>
                </a:cxn>
                <a:cxn ang="0">
                  <a:pos x="139" y="128"/>
                </a:cxn>
                <a:cxn ang="0">
                  <a:pos x="115" y="132"/>
                </a:cxn>
                <a:cxn ang="0">
                  <a:pos x="98" y="131"/>
                </a:cxn>
                <a:cxn ang="0">
                  <a:pos x="83" y="128"/>
                </a:cxn>
                <a:cxn ang="0">
                  <a:pos x="67" y="124"/>
                </a:cxn>
                <a:cxn ang="0">
                  <a:pos x="52" y="119"/>
                </a:cxn>
                <a:cxn ang="0">
                  <a:pos x="37" y="115"/>
                </a:cxn>
                <a:cxn ang="0">
                  <a:pos x="30" y="114"/>
                </a:cxn>
                <a:cxn ang="0">
                  <a:pos x="27" y="112"/>
                </a:cxn>
                <a:cxn ang="0">
                  <a:pos x="23" y="107"/>
                </a:cxn>
                <a:cxn ang="0">
                  <a:pos x="19" y="103"/>
                </a:cxn>
                <a:cxn ang="0">
                  <a:pos x="17" y="100"/>
                </a:cxn>
                <a:cxn ang="0">
                  <a:pos x="13" y="97"/>
                </a:cxn>
                <a:cxn ang="0">
                  <a:pos x="11" y="94"/>
                </a:cxn>
                <a:cxn ang="0">
                  <a:pos x="9" y="91"/>
                </a:cxn>
                <a:cxn ang="0">
                  <a:pos x="7" y="84"/>
                </a:cxn>
                <a:cxn ang="0">
                  <a:pos x="4" y="72"/>
                </a:cxn>
                <a:cxn ang="0">
                  <a:pos x="0" y="63"/>
                </a:cxn>
                <a:cxn ang="0">
                  <a:pos x="2" y="56"/>
                </a:cxn>
              </a:cxnLst>
              <a:rect l="0" t="0" r="r" b="b"/>
              <a:pathLst>
                <a:path w="263" h="132">
                  <a:moveTo>
                    <a:pt x="5" y="53"/>
                  </a:moveTo>
                  <a:lnTo>
                    <a:pt x="5" y="53"/>
                  </a:lnTo>
                  <a:lnTo>
                    <a:pt x="7" y="52"/>
                  </a:lnTo>
                  <a:lnTo>
                    <a:pt x="11" y="50"/>
                  </a:lnTo>
                  <a:lnTo>
                    <a:pt x="15" y="47"/>
                  </a:lnTo>
                  <a:lnTo>
                    <a:pt x="18" y="45"/>
                  </a:lnTo>
                  <a:lnTo>
                    <a:pt x="22" y="43"/>
                  </a:lnTo>
                  <a:lnTo>
                    <a:pt x="24" y="40"/>
                  </a:lnTo>
                  <a:lnTo>
                    <a:pt x="24" y="39"/>
                  </a:lnTo>
                  <a:lnTo>
                    <a:pt x="152" y="45"/>
                  </a:lnTo>
                  <a:lnTo>
                    <a:pt x="152" y="45"/>
                  </a:lnTo>
                  <a:lnTo>
                    <a:pt x="153" y="44"/>
                  </a:lnTo>
                  <a:lnTo>
                    <a:pt x="154" y="43"/>
                  </a:lnTo>
                  <a:lnTo>
                    <a:pt x="155" y="40"/>
                  </a:lnTo>
                  <a:lnTo>
                    <a:pt x="158" y="39"/>
                  </a:lnTo>
                  <a:lnTo>
                    <a:pt x="160" y="38"/>
                  </a:lnTo>
                  <a:lnTo>
                    <a:pt x="161" y="37"/>
                  </a:lnTo>
                  <a:lnTo>
                    <a:pt x="162" y="37"/>
                  </a:lnTo>
                  <a:lnTo>
                    <a:pt x="162" y="35"/>
                  </a:lnTo>
                  <a:lnTo>
                    <a:pt x="164" y="34"/>
                  </a:lnTo>
                  <a:lnTo>
                    <a:pt x="165" y="33"/>
                  </a:lnTo>
                  <a:lnTo>
                    <a:pt x="166" y="33"/>
                  </a:lnTo>
                  <a:lnTo>
                    <a:pt x="167" y="32"/>
                  </a:lnTo>
                  <a:lnTo>
                    <a:pt x="170" y="32"/>
                  </a:lnTo>
                  <a:lnTo>
                    <a:pt x="172" y="31"/>
                  </a:lnTo>
                  <a:lnTo>
                    <a:pt x="174" y="31"/>
                  </a:lnTo>
                  <a:lnTo>
                    <a:pt x="176" y="28"/>
                  </a:lnTo>
                  <a:lnTo>
                    <a:pt x="180" y="25"/>
                  </a:lnTo>
                  <a:lnTo>
                    <a:pt x="186" y="20"/>
                  </a:lnTo>
                  <a:lnTo>
                    <a:pt x="195" y="15"/>
                  </a:lnTo>
                  <a:lnTo>
                    <a:pt x="202" y="10"/>
                  </a:lnTo>
                  <a:lnTo>
                    <a:pt x="209" y="7"/>
                  </a:lnTo>
                  <a:lnTo>
                    <a:pt x="215" y="2"/>
                  </a:lnTo>
                  <a:lnTo>
                    <a:pt x="218" y="0"/>
                  </a:lnTo>
                  <a:lnTo>
                    <a:pt x="222" y="0"/>
                  </a:lnTo>
                  <a:lnTo>
                    <a:pt x="227" y="0"/>
                  </a:lnTo>
                  <a:lnTo>
                    <a:pt x="230" y="1"/>
                  </a:lnTo>
                  <a:lnTo>
                    <a:pt x="235" y="1"/>
                  </a:lnTo>
                  <a:lnTo>
                    <a:pt x="239" y="2"/>
                  </a:lnTo>
                  <a:lnTo>
                    <a:pt x="242" y="3"/>
                  </a:lnTo>
                  <a:lnTo>
                    <a:pt x="246" y="6"/>
                  </a:lnTo>
                  <a:lnTo>
                    <a:pt x="247" y="8"/>
                  </a:lnTo>
                  <a:lnTo>
                    <a:pt x="249" y="9"/>
                  </a:lnTo>
                  <a:lnTo>
                    <a:pt x="252" y="10"/>
                  </a:lnTo>
                  <a:lnTo>
                    <a:pt x="253" y="13"/>
                  </a:lnTo>
                  <a:lnTo>
                    <a:pt x="253" y="15"/>
                  </a:lnTo>
                  <a:lnTo>
                    <a:pt x="254" y="19"/>
                  </a:lnTo>
                  <a:lnTo>
                    <a:pt x="254" y="21"/>
                  </a:lnTo>
                  <a:lnTo>
                    <a:pt x="254" y="23"/>
                  </a:lnTo>
                  <a:lnTo>
                    <a:pt x="255" y="25"/>
                  </a:lnTo>
                  <a:lnTo>
                    <a:pt x="258" y="25"/>
                  </a:lnTo>
                  <a:lnTo>
                    <a:pt x="261" y="33"/>
                  </a:lnTo>
                  <a:lnTo>
                    <a:pt x="263" y="39"/>
                  </a:lnTo>
                  <a:lnTo>
                    <a:pt x="263" y="46"/>
                  </a:lnTo>
                  <a:lnTo>
                    <a:pt x="260" y="52"/>
                  </a:lnTo>
                  <a:lnTo>
                    <a:pt x="258" y="59"/>
                  </a:lnTo>
                  <a:lnTo>
                    <a:pt x="254" y="65"/>
                  </a:lnTo>
                  <a:lnTo>
                    <a:pt x="249" y="70"/>
                  </a:lnTo>
                  <a:lnTo>
                    <a:pt x="245" y="76"/>
                  </a:lnTo>
                  <a:lnTo>
                    <a:pt x="234" y="85"/>
                  </a:lnTo>
                  <a:lnTo>
                    <a:pt x="223" y="95"/>
                  </a:lnTo>
                  <a:lnTo>
                    <a:pt x="220" y="99"/>
                  </a:lnTo>
                  <a:lnTo>
                    <a:pt x="216" y="103"/>
                  </a:lnTo>
                  <a:lnTo>
                    <a:pt x="214" y="107"/>
                  </a:lnTo>
                  <a:lnTo>
                    <a:pt x="214" y="109"/>
                  </a:lnTo>
                  <a:lnTo>
                    <a:pt x="198" y="110"/>
                  </a:lnTo>
                  <a:lnTo>
                    <a:pt x="184" y="114"/>
                  </a:lnTo>
                  <a:lnTo>
                    <a:pt x="170" y="119"/>
                  </a:lnTo>
                  <a:lnTo>
                    <a:pt x="154" y="124"/>
                  </a:lnTo>
                  <a:lnTo>
                    <a:pt x="139" y="128"/>
                  </a:lnTo>
                  <a:lnTo>
                    <a:pt x="123" y="131"/>
                  </a:lnTo>
                  <a:lnTo>
                    <a:pt x="115" y="132"/>
                  </a:lnTo>
                  <a:lnTo>
                    <a:pt x="106" y="132"/>
                  </a:lnTo>
                  <a:lnTo>
                    <a:pt x="98" y="131"/>
                  </a:lnTo>
                  <a:lnTo>
                    <a:pt x="90" y="130"/>
                  </a:lnTo>
                  <a:lnTo>
                    <a:pt x="83" y="128"/>
                  </a:lnTo>
                  <a:lnTo>
                    <a:pt x="75" y="126"/>
                  </a:lnTo>
                  <a:lnTo>
                    <a:pt x="67" y="124"/>
                  </a:lnTo>
                  <a:lnTo>
                    <a:pt x="60" y="121"/>
                  </a:lnTo>
                  <a:lnTo>
                    <a:pt x="52" y="119"/>
                  </a:lnTo>
                  <a:lnTo>
                    <a:pt x="44" y="118"/>
                  </a:lnTo>
                  <a:lnTo>
                    <a:pt x="37" y="115"/>
                  </a:lnTo>
                  <a:lnTo>
                    <a:pt x="30" y="115"/>
                  </a:lnTo>
                  <a:lnTo>
                    <a:pt x="30" y="114"/>
                  </a:lnTo>
                  <a:lnTo>
                    <a:pt x="29" y="113"/>
                  </a:lnTo>
                  <a:lnTo>
                    <a:pt x="27" y="112"/>
                  </a:lnTo>
                  <a:lnTo>
                    <a:pt x="24" y="109"/>
                  </a:lnTo>
                  <a:lnTo>
                    <a:pt x="23" y="107"/>
                  </a:lnTo>
                  <a:lnTo>
                    <a:pt x="21" y="106"/>
                  </a:lnTo>
                  <a:lnTo>
                    <a:pt x="19" y="103"/>
                  </a:lnTo>
                  <a:lnTo>
                    <a:pt x="19" y="101"/>
                  </a:lnTo>
                  <a:lnTo>
                    <a:pt x="17" y="100"/>
                  </a:lnTo>
                  <a:lnTo>
                    <a:pt x="15" y="99"/>
                  </a:lnTo>
                  <a:lnTo>
                    <a:pt x="13" y="97"/>
                  </a:lnTo>
                  <a:lnTo>
                    <a:pt x="12" y="96"/>
                  </a:lnTo>
                  <a:lnTo>
                    <a:pt x="11" y="94"/>
                  </a:lnTo>
                  <a:lnTo>
                    <a:pt x="10" y="93"/>
                  </a:lnTo>
                  <a:lnTo>
                    <a:pt x="9" y="91"/>
                  </a:lnTo>
                  <a:lnTo>
                    <a:pt x="7" y="90"/>
                  </a:lnTo>
                  <a:lnTo>
                    <a:pt x="7" y="84"/>
                  </a:lnTo>
                  <a:lnTo>
                    <a:pt x="5" y="78"/>
                  </a:lnTo>
                  <a:lnTo>
                    <a:pt x="4" y="72"/>
                  </a:lnTo>
                  <a:lnTo>
                    <a:pt x="2" y="68"/>
                  </a:lnTo>
                  <a:lnTo>
                    <a:pt x="0" y="63"/>
                  </a:lnTo>
                  <a:lnTo>
                    <a:pt x="0" y="59"/>
                  </a:lnTo>
                  <a:lnTo>
                    <a:pt x="2" y="56"/>
                  </a:lnTo>
                  <a:lnTo>
                    <a:pt x="5" y="53"/>
                  </a:lnTo>
                  <a:close/>
                </a:path>
              </a:pathLst>
            </a:custGeom>
            <a:solidFill>
              <a:srgbClr val="B28457"/>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78" name="Freeform 154"/>
            <p:cNvSpPr>
              <a:spLocks/>
            </p:cNvSpPr>
            <p:nvPr/>
          </p:nvSpPr>
          <p:spPr bwMode="auto">
            <a:xfrm>
              <a:off x="1917" y="3622"/>
              <a:ext cx="38" cy="19"/>
            </a:xfrm>
            <a:custGeom>
              <a:avLst/>
              <a:gdLst/>
              <a:ahLst/>
              <a:cxnLst>
                <a:cxn ang="0">
                  <a:pos x="5" y="44"/>
                </a:cxn>
                <a:cxn ang="0">
                  <a:pos x="10" y="42"/>
                </a:cxn>
                <a:cxn ang="0">
                  <a:pos x="16" y="38"/>
                </a:cxn>
                <a:cxn ang="0">
                  <a:pos x="20" y="35"/>
                </a:cxn>
                <a:cxn ang="0">
                  <a:pos x="35" y="33"/>
                </a:cxn>
                <a:cxn ang="0">
                  <a:pos x="63" y="35"/>
                </a:cxn>
                <a:cxn ang="0">
                  <a:pos x="91" y="36"/>
                </a:cxn>
                <a:cxn ang="0">
                  <a:pos x="118" y="37"/>
                </a:cxn>
                <a:cxn ang="0">
                  <a:pos x="133" y="37"/>
                </a:cxn>
                <a:cxn ang="0">
                  <a:pos x="135" y="36"/>
                </a:cxn>
                <a:cxn ang="0">
                  <a:pos x="138" y="33"/>
                </a:cxn>
                <a:cxn ang="0">
                  <a:pos x="141" y="31"/>
                </a:cxn>
                <a:cxn ang="0">
                  <a:pos x="143" y="30"/>
                </a:cxn>
                <a:cxn ang="0">
                  <a:pos x="144" y="29"/>
                </a:cxn>
                <a:cxn ang="0">
                  <a:pos x="147" y="26"/>
                </a:cxn>
                <a:cxn ang="0">
                  <a:pos x="150" y="26"/>
                </a:cxn>
                <a:cxn ang="0">
                  <a:pos x="154" y="24"/>
                </a:cxn>
                <a:cxn ang="0">
                  <a:pos x="164" y="17"/>
                </a:cxn>
                <a:cxn ang="0">
                  <a:pos x="178" y="8"/>
                </a:cxn>
                <a:cxn ang="0">
                  <a:pos x="189" y="2"/>
                </a:cxn>
                <a:cxn ang="0">
                  <a:pos x="196" y="0"/>
                </a:cxn>
                <a:cxn ang="0">
                  <a:pos x="203" y="0"/>
                </a:cxn>
                <a:cxn ang="0">
                  <a:pos x="210" y="1"/>
                </a:cxn>
                <a:cxn ang="0">
                  <a:pos x="216" y="5"/>
                </a:cxn>
                <a:cxn ang="0">
                  <a:pos x="220" y="7"/>
                </a:cxn>
                <a:cxn ang="0">
                  <a:pos x="222" y="11"/>
                </a:cxn>
                <a:cxn ang="0">
                  <a:pos x="223" y="16"/>
                </a:cxn>
                <a:cxn ang="0">
                  <a:pos x="223" y="20"/>
                </a:cxn>
                <a:cxn ang="0">
                  <a:pos x="224" y="22"/>
                </a:cxn>
                <a:cxn ang="0">
                  <a:pos x="225" y="22"/>
                </a:cxn>
                <a:cxn ang="0">
                  <a:pos x="225" y="22"/>
                </a:cxn>
                <a:cxn ang="0">
                  <a:pos x="227" y="22"/>
                </a:cxn>
                <a:cxn ang="0">
                  <a:pos x="229" y="28"/>
                </a:cxn>
                <a:cxn ang="0">
                  <a:pos x="230" y="39"/>
                </a:cxn>
                <a:cxn ang="0">
                  <a:pos x="223" y="55"/>
                </a:cxn>
                <a:cxn ang="0">
                  <a:pos x="205" y="73"/>
                </a:cxn>
                <a:cxn ang="0">
                  <a:pos x="192" y="84"/>
                </a:cxn>
                <a:cxn ang="0">
                  <a:pos x="187" y="91"/>
                </a:cxn>
                <a:cxn ang="0">
                  <a:pos x="174" y="94"/>
                </a:cxn>
                <a:cxn ang="0">
                  <a:pos x="148" y="100"/>
                </a:cxn>
                <a:cxn ang="0">
                  <a:pos x="122" y="109"/>
                </a:cxn>
                <a:cxn ang="0">
                  <a:pos x="100" y="112"/>
                </a:cxn>
                <a:cxn ang="0">
                  <a:pos x="86" y="111"/>
                </a:cxn>
                <a:cxn ang="0">
                  <a:pos x="72" y="109"/>
                </a:cxn>
                <a:cxn ang="0">
                  <a:pos x="59" y="105"/>
                </a:cxn>
                <a:cxn ang="0">
                  <a:pos x="45" y="101"/>
                </a:cxn>
                <a:cxn ang="0">
                  <a:pos x="32" y="98"/>
                </a:cxn>
                <a:cxn ang="0">
                  <a:pos x="25" y="97"/>
                </a:cxn>
                <a:cxn ang="0">
                  <a:pos x="23" y="94"/>
                </a:cxn>
                <a:cxn ang="0">
                  <a:pos x="19" y="91"/>
                </a:cxn>
                <a:cxn ang="0">
                  <a:pos x="17" y="87"/>
                </a:cxn>
                <a:cxn ang="0">
                  <a:pos x="15" y="85"/>
                </a:cxn>
                <a:cxn ang="0">
                  <a:pos x="11" y="82"/>
                </a:cxn>
                <a:cxn ang="0">
                  <a:pos x="10" y="80"/>
                </a:cxn>
                <a:cxn ang="0">
                  <a:pos x="7" y="78"/>
                </a:cxn>
                <a:cxn ang="0">
                  <a:pos x="6" y="70"/>
                </a:cxn>
                <a:cxn ang="0">
                  <a:pos x="3" y="61"/>
                </a:cxn>
                <a:cxn ang="0">
                  <a:pos x="0" y="54"/>
                </a:cxn>
                <a:cxn ang="0">
                  <a:pos x="1" y="48"/>
                </a:cxn>
              </a:cxnLst>
              <a:rect l="0" t="0" r="r" b="b"/>
              <a:pathLst>
                <a:path w="230" h="112">
                  <a:moveTo>
                    <a:pt x="4" y="45"/>
                  </a:moveTo>
                  <a:lnTo>
                    <a:pt x="5" y="44"/>
                  </a:lnTo>
                  <a:lnTo>
                    <a:pt x="6" y="43"/>
                  </a:lnTo>
                  <a:lnTo>
                    <a:pt x="10" y="42"/>
                  </a:lnTo>
                  <a:lnTo>
                    <a:pt x="12" y="39"/>
                  </a:lnTo>
                  <a:lnTo>
                    <a:pt x="16" y="38"/>
                  </a:lnTo>
                  <a:lnTo>
                    <a:pt x="18" y="36"/>
                  </a:lnTo>
                  <a:lnTo>
                    <a:pt x="20" y="35"/>
                  </a:lnTo>
                  <a:lnTo>
                    <a:pt x="22" y="33"/>
                  </a:lnTo>
                  <a:lnTo>
                    <a:pt x="35" y="33"/>
                  </a:lnTo>
                  <a:lnTo>
                    <a:pt x="49" y="35"/>
                  </a:lnTo>
                  <a:lnTo>
                    <a:pt x="63" y="35"/>
                  </a:lnTo>
                  <a:lnTo>
                    <a:pt x="76" y="36"/>
                  </a:lnTo>
                  <a:lnTo>
                    <a:pt x="91" y="36"/>
                  </a:lnTo>
                  <a:lnTo>
                    <a:pt x="105" y="37"/>
                  </a:lnTo>
                  <a:lnTo>
                    <a:pt x="118" y="37"/>
                  </a:lnTo>
                  <a:lnTo>
                    <a:pt x="133" y="38"/>
                  </a:lnTo>
                  <a:lnTo>
                    <a:pt x="133" y="37"/>
                  </a:lnTo>
                  <a:lnTo>
                    <a:pt x="134" y="37"/>
                  </a:lnTo>
                  <a:lnTo>
                    <a:pt x="135" y="36"/>
                  </a:lnTo>
                  <a:lnTo>
                    <a:pt x="136" y="35"/>
                  </a:lnTo>
                  <a:lnTo>
                    <a:pt x="138" y="33"/>
                  </a:lnTo>
                  <a:lnTo>
                    <a:pt x="140" y="32"/>
                  </a:lnTo>
                  <a:lnTo>
                    <a:pt x="141" y="31"/>
                  </a:lnTo>
                  <a:lnTo>
                    <a:pt x="142" y="31"/>
                  </a:lnTo>
                  <a:lnTo>
                    <a:pt x="143" y="30"/>
                  </a:lnTo>
                  <a:lnTo>
                    <a:pt x="143" y="29"/>
                  </a:lnTo>
                  <a:lnTo>
                    <a:pt x="144" y="29"/>
                  </a:lnTo>
                  <a:lnTo>
                    <a:pt x="146" y="28"/>
                  </a:lnTo>
                  <a:lnTo>
                    <a:pt x="147" y="26"/>
                  </a:lnTo>
                  <a:lnTo>
                    <a:pt x="149" y="26"/>
                  </a:lnTo>
                  <a:lnTo>
                    <a:pt x="150" y="26"/>
                  </a:lnTo>
                  <a:lnTo>
                    <a:pt x="153" y="26"/>
                  </a:lnTo>
                  <a:lnTo>
                    <a:pt x="154" y="24"/>
                  </a:lnTo>
                  <a:lnTo>
                    <a:pt x="158" y="20"/>
                  </a:lnTo>
                  <a:lnTo>
                    <a:pt x="164" y="17"/>
                  </a:lnTo>
                  <a:lnTo>
                    <a:pt x="171" y="13"/>
                  </a:lnTo>
                  <a:lnTo>
                    <a:pt x="178" y="8"/>
                  </a:lnTo>
                  <a:lnTo>
                    <a:pt x="184" y="5"/>
                  </a:lnTo>
                  <a:lnTo>
                    <a:pt x="189" y="2"/>
                  </a:lnTo>
                  <a:lnTo>
                    <a:pt x="192" y="0"/>
                  </a:lnTo>
                  <a:lnTo>
                    <a:pt x="196" y="0"/>
                  </a:lnTo>
                  <a:lnTo>
                    <a:pt x="199" y="0"/>
                  </a:lnTo>
                  <a:lnTo>
                    <a:pt x="203" y="0"/>
                  </a:lnTo>
                  <a:lnTo>
                    <a:pt x="206" y="0"/>
                  </a:lnTo>
                  <a:lnTo>
                    <a:pt x="210" y="1"/>
                  </a:lnTo>
                  <a:lnTo>
                    <a:pt x="214" y="2"/>
                  </a:lnTo>
                  <a:lnTo>
                    <a:pt x="216" y="5"/>
                  </a:lnTo>
                  <a:lnTo>
                    <a:pt x="217" y="7"/>
                  </a:lnTo>
                  <a:lnTo>
                    <a:pt x="220" y="7"/>
                  </a:lnTo>
                  <a:lnTo>
                    <a:pt x="221" y="8"/>
                  </a:lnTo>
                  <a:lnTo>
                    <a:pt x="222" y="11"/>
                  </a:lnTo>
                  <a:lnTo>
                    <a:pt x="222" y="13"/>
                  </a:lnTo>
                  <a:lnTo>
                    <a:pt x="223" y="16"/>
                  </a:lnTo>
                  <a:lnTo>
                    <a:pt x="223" y="18"/>
                  </a:lnTo>
                  <a:lnTo>
                    <a:pt x="223" y="20"/>
                  </a:lnTo>
                  <a:lnTo>
                    <a:pt x="224" y="22"/>
                  </a:lnTo>
                  <a:lnTo>
                    <a:pt x="224" y="22"/>
                  </a:lnTo>
                  <a:lnTo>
                    <a:pt x="225" y="22"/>
                  </a:lnTo>
                  <a:lnTo>
                    <a:pt x="225" y="22"/>
                  </a:lnTo>
                  <a:lnTo>
                    <a:pt x="225" y="22"/>
                  </a:lnTo>
                  <a:lnTo>
                    <a:pt x="225" y="22"/>
                  </a:lnTo>
                  <a:lnTo>
                    <a:pt x="227" y="22"/>
                  </a:lnTo>
                  <a:lnTo>
                    <a:pt x="227" y="22"/>
                  </a:lnTo>
                  <a:lnTo>
                    <a:pt x="227" y="22"/>
                  </a:lnTo>
                  <a:lnTo>
                    <a:pt x="229" y="28"/>
                  </a:lnTo>
                  <a:lnTo>
                    <a:pt x="230" y="33"/>
                  </a:lnTo>
                  <a:lnTo>
                    <a:pt x="230" y="39"/>
                  </a:lnTo>
                  <a:lnTo>
                    <a:pt x="229" y="44"/>
                  </a:lnTo>
                  <a:lnTo>
                    <a:pt x="223" y="55"/>
                  </a:lnTo>
                  <a:lnTo>
                    <a:pt x="215" y="64"/>
                  </a:lnTo>
                  <a:lnTo>
                    <a:pt x="205" y="73"/>
                  </a:lnTo>
                  <a:lnTo>
                    <a:pt x="196" y="80"/>
                  </a:lnTo>
                  <a:lnTo>
                    <a:pt x="192" y="84"/>
                  </a:lnTo>
                  <a:lnTo>
                    <a:pt x="190" y="87"/>
                  </a:lnTo>
                  <a:lnTo>
                    <a:pt x="187" y="91"/>
                  </a:lnTo>
                  <a:lnTo>
                    <a:pt x="187" y="93"/>
                  </a:lnTo>
                  <a:lnTo>
                    <a:pt x="174" y="94"/>
                  </a:lnTo>
                  <a:lnTo>
                    <a:pt x="161" y="97"/>
                  </a:lnTo>
                  <a:lnTo>
                    <a:pt x="148" y="100"/>
                  </a:lnTo>
                  <a:lnTo>
                    <a:pt x="135" y="105"/>
                  </a:lnTo>
                  <a:lnTo>
                    <a:pt x="122" y="109"/>
                  </a:lnTo>
                  <a:lnTo>
                    <a:pt x="107" y="111"/>
                  </a:lnTo>
                  <a:lnTo>
                    <a:pt x="100" y="112"/>
                  </a:lnTo>
                  <a:lnTo>
                    <a:pt x="93" y="112"/>
                  </a:lnTo>
                  <a:lnTo>
                    <a:pt x="86" y="111"/>
                  </a:lnTo>
                  <a:lnTo>
                    <a:pt x="78" y="110"/>
                  </a:lnTo>
                  <a:lnTo>
                    <a:pt x="72" y="109"/>
                  </a:lnTo>
                  <a:lnTo>
                    <a:pt x="66" y="107"/>
                  </a:lnTo>
                  <a:lnTo>
                    <a:pt x="59" y="105"/>
                  </a:lnTo>
                  <a:lnTo>
                    <a:pt x="53" y="103"/>
                  </a:lnTo>
                  <a:lnTo>
                    <a:pt x="45" y="101"/>
                  </a:lnTo>
                  <a:lnTo>
                    <a:pt x="38" y="99"/>
                  </a:lnTo>
                  <a:lnTo>
                    <a:pt x="32" y="98"/>
                  </a:lnTo>
                  <a:lnTo>
                    <a:pt x="26" y="98"/>
                  </a:lnTo>
                  <a:lnTo>
                    <a:pt x="25" y="97"/>
                  </a:lnTo>
                  <a:lnTo>
                    <a:pt x="24" y="95"/>
                  </a:lnTo>
                  <a:lnTo>
                    <a:pt x="23" y="94"/>
                  </a:lnTo>
                  <a:lnTo>
                    <a:pt x="22" y="93"/>
                  </a:lnTo>
                  <a:lnTo>
                    <a:pt x="19" y="91"/>
                  </a:lnTo>
                  <a:lnTo>
                    <a:pt x="18" y="89"/>
                  </a:lnTo>
                  <a:lnTo>
                    <a:pt x="17" y="87"/>
                  </a:lnTo>
                  <a:lnTo>
                    <a:pt x="16" y="86"/>
                  </a:lnTo>
                  <a:lnTo>
                    <a:pt x="15" y="85"/>
                  </a:lnTo>
                  <a:lnTo>
                    <a:pt x="13" y="84"/>
                  </a:lnTo>
                  <a:lnTo>
                    <a:pt x="11" y="82"/>
                  </a:lnTo>
                  <a:lnTo>
                    <a:pt x="10" y="81"/>
                  </a:lnTo>
                  <a:lnTo>
                    <a:pt x="10" y="80"/>
                  </a:lnTo>
                  <a:lnTo>
                    <a:pt x="9" y="79"/>
                  </a:lnTo>
                  <a:lnTo>
                    <a:pt x="7" y="78"/>
                  </a:lnTo>
                  <a:lnTo>
                    <a:pt x="6" y="76"/>
                  </a:lnTo>
                  <a:lnTo>
                    <a:pt x="6" y="70"/>
                  </a:lnTo>
                  <a:lnTo>
                    <a:pt x="5" y="66"/>
                  </a:lnTo>
                  <a:lnTo>
                    <a:pt x="3" y="61"/>
                  </a:lnTo>
                  <a:lnTo>
                    <a:pt x="1" y="57"/>
                  </a:lnTo>
                  <a:lnTo>
                    <a:pt x="0" y="54"/>
                  </a:lnTo>
                  <a:lnTo>
                    <a:pt x="0" y="50"/>
                  </a:lnTo>
                  <a:lnTo>
                    <a:pt x="1" y="48"/>
                  </a:lnTo>
                  <a:lnTo>
                    <a:pt x="4" y="45"/>
                  </a:lnTo>
                  <a:close/>
                </a:path>
              </a:pathLst>
            </a:custGeom>
            <a:solidFill>
              <a:srgbClr val="B78A5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79" name="Freeform 155"/>
            <p:cNvSpPr>
              <a:spLocks/>
            </p:cNvSpPr>
            <p:nvPr/>
          </p:nvSpPr>
          <p:spPr bwMode="auto">
            <a:xfrm>
              <a:off x="1919" y="3624"/>
              <a:ext cx="34" cy="16"/>
            </a:xfrm>
            <a:custGeom>
              <a:avLst/>
              <a:gdLst/>
              <a:ahLst/>
              <a:cxnLst>
                <a:cxn ang="0">
                  <a:pos x="5" y="37"/>
                </a:cxn>
                <a:cxn ang="0">
                  <a:pos x="8" y="35"/>
                </a:cxn>
                <a:cxn ang="0">
                  <a:pos x="14" y="31"/>
                </a:cxn>
                <a:cxn ang="0">
                  <a:pos x="18" y="29"/>
                </a:cxn>
                <a:cxn ang="0">
                  <a:pos x="31" y="29"/>
                </a:cxn>
                <a:cxn ang="0">
                  <a:pos x="55" y="29"/>
                </a:cxn>
                <a:cxn ang="0">
                  <a:pos x="79" y="30"/>
                </a:cxn>
                <a:cxn ang="0">
                  <a:pos x="102" y="31"/>
                </a:cxn>
                <a:cxn ang="0">
                  <a:pos x="116" y="31"/>
                </a:cxn>
                <a:cxn ang="0">
                  <a:pos x="117" y="30"/>
                </a:cxn>
                <a:cxn ang="0">
                  <a:pos x="120" y="28"/>
                </a:cxn>
                <a:cxn ang="0">
                  <a:pos x="123" y="27"/>
                </a:cxn>
                <a:cxn ang="0">
                  <a:pos x="124" y="25"/>
                </a:cxn>
                <a:cxn ang="0">
                  <a:pos x="125" y="24"/>
                </a:cxn>
                <a:cxn ang="0">
                  <a:pos x="127" y="23"/>
                </a:cxn>
                <a:cxn ang="0">
                  <a:pos x="131" y="22"/>
                </a:cxn>
                <a:cxn ang="0">
                  <a:pos x="133" y="21"/>
                </a:cxn>
                <a:cxn ang="0">
                  <a:pos x="142" y="15"/>
                </a:cxn>
                <a:cxn ang="0">
                  <a:pos x="154" y="8"/>
                </a:cxn>
                <a:cxn ang="0">
                  <a:pos x="163" y="3"/>
                </a:cxn>
                <a:cxn ang="0">
                  <a:pos x="169" y="0"/>
                </a:cxn>
                <a:cxn ang="0">
                  <a:pos x="175" y="0"/>
                </a:cxn>
                <a:cxn ang="0">
                  <a:pos x="182" y="2"/>
                </a:cxn>
                <a:cxn ang="0">
                  <a:pos x="187" y="4"/>
                </a:cxn>
                <a:cxn ang="0">
                  <a:pos x="189" y="6"/>
                </a:cxn>
                <a:cxn ang="0">
                  <a:pos x="192" y="10"/>
                </a:cxn>
                <a:cxn ang="0">
                  <a:pos x="193" y="14"/>
                </a:cxn>
                <a:cxn ang="0">
                  <a:pos x="193" y="17"/>
                </a:cxn>
                <a:cxn ang="0">
                  <a:pos x="194" y="18"/>
                </a:cxn>
                <a:cxn ang="0">
                  <a:pos x="195" y="18"/>
                </a:cxn>
                <a:cxn ang="0">
                  <a:pos x="195" y="18"/>
                </a:cxn>
                <a:cxn ang="0">
                  <a:pos x="197" y="18"/>
                </a:cxn>
                <a:cxn ang="0">
                  <a:pos x="199" y="23"/>
                </a:cxn>
                <a:cxn ang="0">
                  <a:pos x="199" y="33"/>
                </a:cxn>
                <a:cxn ang="0">
                  <a:pos x="193" y="46"/>
                </a:cxn>
                <a:cxn ang="0">
                  <a:pos x="177" y="61"/>
                </a:cxn>
                <a:cxn ang="0">
                  <a:pos x="164" y="72"/>
                </a:cxn>
                <a:cxn ang="0">
                  <a:pos x="151" y="78"/>
                </a:cxn>
                <a:cxn ang="0">
                  <a:pos x="129" y="84"/>
                </a:cxn>
                <a:cxn ang="0">
                  <a:pos x="106" y="90"/>
                </a:cxn>
                <a:cxn ang="0">
                  <a:pos x="81" y="92"/>
                </a:cxn>
                <a:cxn ang="0">
                  <a:pos x="63" y="90"/>
                </a:cxn>
                <a:cxn ang="0">
                  <a:pos x="51" y="87"/>
                </a:cxn>
                <a:cxn ang="0">
                  <a:pos x="39" y="84"/>
                </a:cxn>
                <a:cxn ang="0">
                  <a:pos x="28" y="81"/>
                </a:cxn>
                <a:cxn ang="0">
                  <a:pos x="23" y="80"/>
                </a:cxn>
                <a:cxn ang="0">
                  <a:pos x="20" y="78"/>
                </a:cxn>
                <a:cxn ang="0">
                  <a:pos x="17" y="75"/>
                </a:cxn>
                <a:cxn ang="0">
                  <a:pos x="14" y="73"/>
                </a:cxn>
                <a:cxn ang="0">
                  <a:pos x="13" y="71"/>
                </a:cxn>
                <a:cxn ang="0">
                  <a:pos x="11" y="68"/>
                </a:cxn>
                <a:cxn ang="0">
                  <a:pos x="8" y="66"/>
                </a:cxn>
                <a:cxn ang="0">
                  <a:pos x="7" y="65"/>
                </a:cxn>
                <a:cxn ang="0">
                  <a:pos x="6" y="59"/>
                </a:cxn>
                <a:cxn ang="0">
                  <a:pos x="3" y="52"/>
                </a:cxn>
                <a:cxn ang="0">
                  <a:pos x="1" y="45"/>
                </a:cxn>
                <a:cxn ang="0">
                  <a:pos x="1" y="40"/>
                </a:cxn>
              </a:cxnLst>
              <a:rect l="0" t="0" r="r" b="b"/>
              <a:pathLst>
                <a:path w="200" h="92">
                  <a:moveTo>
                    <a:pt x="3" y="37"/>
                  </a:moveTo>
                  <a:lnTo>
                    <a:pt x="5" y="37"/>
                  </a:lnTo>
                  <a:lnTo>
                    <a:pt x="6" y="36"/>
                  </a:lnTo>
                  <a:lnTo>
                    <a:pt x="8" y="35"/>
                  </a:lnTo>
                  <a:lnTo>
                    <a:pt x="11" y="34"/>
                  </a:lnTo>
                  <a:lnTo>
                    <a:pt x="14" y="31"/>
                  </a:lnTo>
                  <a:lnTo>
                    <a:pt x="17" y="30"/>
                  </a:lnTo>
                  <a:lnTo>
                    <a:pt x="18" y="29"/>
                  </a:lnTo>
                  <a:lnTo>
                    <a:pt x="19" y="28"/>
                  </a:lnTo>
                  <a:lnTo>
                    <a:pt x="31" y="29"/>
                  </a:lnTo>
                  <a:lnTo>
                    <a:pt x="43" y="29"/>
                  </a:lnTo>
                  <a:lnTo>
                    <a:pt x="55" y="29"/>
                  </a:lnTo>
                  <a:lnTo>
                    <a:pt x="67" y="30"/>
                  </a:lnTo>
                  <a:lnTo>
                    <a:pt x="79" y="30"/>
                  </a:lnTo>
                  <a:lnTo>
                    <a:pt x="90" y="31"/>
                  </a:lnTo>
                  <a:lnTo>
                    <a:pt x="102" y="31"/>
                  </a:lnTo>
                  <a:lnTo>
                    <a:pt x="116" y="31"/>
                  </a:lnTo>
                  <a:lnTo>
                    <a:pt x="116" y="31"/>
                  </a:lnTo>
                  <a:lnTo>
                    <a:pt x="116" y="31"/>
                  </a:lnTo>
                  <a:lnTo>
                    <a:pt x="117" y="30"/>
                  </a:lnTo>
                  <a:lnTo>
                    <a:pt x="118" y="29"/>
                  </a:lnTo>
                  <a:lnTo>
                    <a:pt x="120" y="28"/>
                  </a:lnTo>
                  <a:lnTo>
                    <a:pt x="121" y="27"/>
                  </a:lnTo>
                  <a:lnTo>
                    <a:pt x="123" y="27"/>
                  </a:lnTo>
                  <a:lnTo>
                    <a:pt x="124" y="25"/>
                  </a:lnTo>
                  <a:lnTo>
                    <a:pt x="124" y="25"/>
                  </a:lnTo>
                  <a:lnTo>
                    <a:pt x="124" y="24"/>
                  </a:lnTo>
                  <a:lnTo>
                    <a:pt x="125" y="24"/>
                  </a:lnTo>
                  <a:lnTo>
                    <a:pt x="126" y="23"/>
                  </a:lnTo>
                  <a:lnTo>
                    <a:pt x="127" y="23"/>
                  </a:lnTo>
                  <a:lnTo>
                    <a:pt x="129" y="22"/>
                  </a:lnTo>
                  <a:lnTo>
                    <a:pt x="131" y="22"/>
                  </a:lnTo>
                  <a:lnTo>
                    <a:pt x="132" y="22"/>
                  </a:lnTo>
                  <a:lnTo>
                    <a:pt x="133" y="21"/>
                  </a:lnTo>
                  <a:lnTo>
                    <a:pt x="137" y="17"/>
                  </a:lnTo>
                  <a:lnTo>
                    <a:pt x="142" y="15"/>
                  </a:lnTo>
                  <a:lnTo>
                    <a:pt x="148" y="11"/>
                  </a:lnTo>
                  <a:lnTo>
                    <a:pt x="154" y="8"/>
                  </a:lnTo>
                  <a:lnTo>
                    <a:pt x="160" y="5"/>
                  </a:lnTo>
                  <a:lnTo>
                    <a:pt x="163" y="3"/>
                  </a:lnTo>
                  <a:lnTo>
                    <a:pt x="167" y="0"/>
                  </a:lnTo>
                  <a:lnTo>
                    <a:pt x="169" y="0"/>
                  </a:lnTo>
                  <a:lnTo>
                    <a:pt x="172" y="0"/>
                  </a:lnTo>
                  <a:lnTo>
                    <a:pt x="175" y="0"/>
                  </a:lnTo>
                  <a:lnTo>
                    <a:pt x="179" y="2"/>
                  </a:lnTo>
                  <a:lnTo>
                    <a:pt x="182" y="2"/>
                  </a:lnTo>
                  <a:lnTo>
                    <a:pt x="185" y="3"/>
                  </a:lnTo>
                  <a:lnTo>
                    <a:pt x="187" y="4"/>
                  </a:lnTo>
                  <a:lnTo>
                    <a:pt x="188" y="6"/>
                  </a:lnTo>
                  <a:lnTo>
                    <a:pt x="189" y="6"/>
                  </a:lnTo>
                  <a:lnTo>
                    <a:pt x="191" y="8"/>
                  </a:lnTo>
                  <a:lnTo>
                    <a:pt x="192" y="10"/>
                  </a:lnTo>
                  <a:lnTo>
                    <a:pt x="193" y="11"/>
                  </a:lnTo>
                  <a:lnTo>
                    <a:pt x="193" y="14"/>
                  </a:lnTo>
                  <a:lnTo>
                    <a:pt x="193" y="16"/>
                  </a:lnTo>
                  <a:lnTo>
                    <a:pt x="193" y="17"/>
                  </a:lnTo>
                  <a:lnTo>
                    <a:pt x="194" y="18"/>
                  </a:lnTo>
                  <a:lnTo>
                    <a:pt x="194" y="18"/>
                  </a:lnTo>
                  <a:lnTo>
                    <a:pt x="194" y="18"/>
                  </a:lnTo>
                  <a:lnTo>
                    <a:pt x="195" y="18"/>
                  </a:lnTo>
                  <a:lnTo>
                    <a:pt x="195" y="18"/>
                  </a:lnTo>
                  <a:lnTo>
                    <a:pt x="195" y="18"/>
                  </a:lnTo>
                  <a:lnTo>
                    <a:pt x="195" y="18"/>
                  </a:lnTo>
                  <a:lnTo>
                    <a:pt x="197" y="18"/>
                  </a:lnTo>
                  <a:lnTo>
                    <a:pt x="197" y="18"/>
                  </a:lnTo>
                  <a:lnTo>
                    <a:pt x="199" y="23"/>
                  </a:lnTo>
                  <a:lnTo>
                    <a:pt x="200" y="28"/>
                  </a:lnTo>
                  <a:lnTo>
                    <a:pt x="199" y="33"/>
                  </a:lnTo>
                  <a:lnTo>
                    <a:pt x="198" y="37"/>
                  </a:lnTo>
                  <a:lnTo>
                    <a:pt x="193" y="46"/>
                  </a:lnTo>
                  <a:lnTo>
                    <a:pt x="186" y="54"/>
                  </a:lnTo>
                  <a:lnTo>
                    <a:pt x="177" y="61"/>
                  </a:lnTo>
                  <a:lnTo>
                    <a:pt x="170" y="67"/>
                  </a:lnTo>
                  <a:lnTo>
                    <a:pt x="164" y="72"/>
                  </a:lnTo>
                  <a:lnTo>
                    <a:pt x="162" y="77"/>
                  </a:lnTo>
                  <a:lnTo>
                    <a:pt x="151" y="78"/>
                  </a:lnTo>
                  <a:lnTo>
                    <a:pt x="139" y="80"/>
                  </a:lnTo>
                  <a:lnTo>
                    <a:pt x="129" y="84"/>
                  </a:lnTo>
                  <a:lnTo>
                    <a:pt x="118" y="87"/>
                  </a:lnTo>
                  <a:lnTo>
                    <a:pt x="106" y="90"/>
                  </a:lnTo>
                  <a:lnTo>
                    <a:pt x="94" y="92"/>
                  </a:lnTo>
                  <a:lnTo>
                    <a:pt x="81" y="92"/>
                  </a:lnTo>
                  <a:lnTo>
                    <a:pt x="68" y="91"/>
                  </a:lnTo>
                  <a:lnTo>
                    <a:pt x="63" y="90"/>
                  </a:lnTo>
                  <a:lnTo>
                    <a:pt x="57" y="89"/>
                  </a:lnTo>
                  <a:lnTo>
                    <a:pt x="51" y="87"/>
                  </a:lnTo>
                  <a:lnTo>
                    <a:pt x="45" y="85"/>
                  </a:lnTo>
                  <a:lnTo>
                    <a:pt x="39" y="84"/>
                  </a:lnTo>
                  <a:lnTo>
                    <a:pt x="33" y="83"/>
                  </a:lnTo>
                  <a:lnTo>
                    <a:pt x="28" y="81"/>
                  </a:lnTo>
                  <a:lnTo>
                    <a:pt x="23" y="81"/>
                  </a:lnTo>
                  <a:lnTo>
                    <a:pt x="23" y="80"/>
                  </a:lnTo>
                  <a:lnTo>
                    <a:pt x="21" y="79"/>
                  </a:lnTo>
                  <a:lnTo>
                    <a:pt x="20" y="78"/>
                  </a:lnTo>
                  <a:lnTo>
                    <a:pt x="19" y="77"/>
                  </a:lnTo>
                  <a:lnTo>
                    <a:pt x="17" y="75"/>
                  </a:lnTo>
                  <a:lnTo>
                    <a:pt x="15" y="74"/>
                  </a:lnTo>
                  <a:lnTo>
                    <a:pt x="14" y="73"/>
                  </a:lnTo>
                  <a:lnTo>
                    <a:pt x="14" y="72"/>
                  </a:lnTo>
                  <a:lnTo>
                    <a:pt x="13" y="71"/>
                  </a:lnTo>
                  <a:lnTo>
                    <a:pt x="12" y="70"/>
                  </a:lnTo>
                  <a:lnTo>
                    <a:pt x="11" y="68"/>
                  </a:lnTo>
                  <a:lnTo>
                    <a:pt x="9" y="67"/>
                  </a:lnTo>
                  <a:lnTo>
                    <a:pt x="8" y="66"/>
                  </a:lnTo>
                  <a:lnTo>
                    <a:pt x="7" y="65"/>
                  </a:lnTo>
                  <a:lnTo>
                    <a:pt x="7" y="65"/>
                  </a:lnTo>
                  <a:lnTo>
                    <a:pt x="6" y="64"/>
                  </a:lnTo>
                  <a:lnTo>
                    <a:pt x="6" y="59"/>
                  </a:lnTo>
                  <a:lnTo>
                    <a:pt x="5" y="55"/>
                  </a:lnTo>
                  <a:lnTo>
                    <a:pt x="3" y="52"/>
                  </a:lnTo>
                  <a:lnTo>
                    <a:pt x="1" y="48"/>
                  </a:lnTo>
                  <a:lnTo>
                    <a:pt x="1" y="45"/>
                  </a:lnTo>
                  <a:lnTo>
                    <a:pt x="0" y="42"/>
                  </a:lnTo>
                  <a:lnTo>
                    <a:pt x="1" y="40"/>
                  </a:lnTo>
                  <a:lnTo>
                    <a:pt x="3" y="37"/>
                  </a:lnTo>
                  <a:close/>
                </a:path>
              </a:pathLst>
            </a:custGeom>
            <a:solidFill>
              <a:srgbClr val="BC906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80" name="Freeform 156"/>
            <p:cNvSpPr>
              <a:spLocks/>
            </p:cNvSpPr>
            <p:nvPr/>
          </p:nvSpPr>
          <p:spPr bwMode="auto">
            <a:xfrm>
              <a:off x="1922" y="3627"/>
              <a:ext cx="28" cy="12"/>
            </a:xfrm>
            <a:custGeom>
              <a:avLst/>
              <a:gdLst/>
              <a:ahLst/>
              <a:cxnLst>
                <a:cxn ang="0">
                  <a:pos x="3" y="30"/>
                </a:cxn>
                <a:cxn ang="0">
                  <a:pos x="7" y="27"/>
                </a:cxn>
                <a:cxn ang="0">
                  <a:pos x="12" y="25"/>
                </a:cxn>
                <a:cxn ang="0">
                  <a:pos x="15" y="22"/>
                </a:cxn>
                <a:cxn ang="0">
                  <a:pos x="25" y="22"/>
                </a:cxn>
                <a:cxn ang="0">
                  <a:pos x="45" y="24"/>
                </a:cxn>
                <a:cxn ang="0">
                  <a:pos x="65" y="24"/>
                </a:cxn>
                <a:cxn ang="0">
                  <a:pos x="87" y="25"/>
                </a:cxn>
                <a:cxn ang="0">
                  <a:pos x="96" y="25"/>
                </a:cxn>
                <a:cxn ang="0">
                  <a:pos x="99" y="24"/>
                </a:cxn>
                <a:cxn ang="0">
                  <a:pos x="100" y="22"/>
                </a:cxn>
                <a:cxn ang="0">
                  <a:pos x="102" y="20"/>
                </a:cxn>
                <a:cxn ang="0">
                  <a:pos x="103" y="20"/>
                </a:cxn>
                <a:cxn ang="0">
                  <a:pos x="105" y="19"/>
                </a:cxn>
                <a:cxn ang="0">
                  <a:pos x="107" y="18"/>
                </a:cxn>
                <a:cxn ang="0">
                  <a:pos x="109" y="18"/>
                </a:cxn>
                <a:cxn ang="0">
                  <a:pos x="112" y="15"/>
                </a:cxn>
                <a:cxn ang="0">
                  <a:pos x="119" y="12"/>
                </a:cxn>
                <a:cxn ang="0">
                  <a:pos x="129" y="6"/>
                </a:cxn>
                <a:cxn ang="0">
                  <a:pos x="137" y="2"/>
                </a:cxn>
                <a:cxn ang="0">
                  <a:pos x="142" y="0"/>
                </a:cxn>
                <a:cxn ang="0">
                  <a:pos x="148" y="1"/>
                </a:cxn>
                <a:cxn ang="0">
                  <a:pos x="152" y="1"/>
                </a:cxn>
                <a:cxn ang="0">
                  <a:pos x="157" y="3"/>
                </a:cxn>
                <a:cxn ang="0">
                  <a:pos x="159" y="6"/>
                </a:cxn>
                <a:cxn ang="0">
                  <a:pos x="161" y="7"/>
                </a:cxn>
                <a:cxn ang="0">
                  <a:pos x="162" y="10"/>
                </a:cxn>
                <a:cxn ang="0">
                  <a:pos x="163" y="13"/>
                </a:cxn>
                <a:cxn ang="0">
                  <a:pos x="163" y="14"/>
                </a:cxn>
                <a:cxn ang="0">
                  <a:pos x="164" y="14"/>
                </a:cxn>
                <a:cxn ang="0">
                  <a:pos x="164" y="14"/>
                </a:cxn>
                <a:cxn ang="0">
                  <a:pos x="164" y="14"/>
                </a:cxn>
                <a:cxn ang="0">
                  <a:pos x="167" y="18"/>
                </a:cxn>
                <a:cxn ang="0">
                  <a:pos x="168" y="26"/>
                </a:cxn>
                <a:cxn ang="0">
                  <a:pos x="162" y="35"/>
                </a:cxn>
                <a:cxn ang="0">
                  <a:pos x="149" y="47"/>
                </a:cxn>
                <a:cxn ang="0">
                  <a:pos x="138" y="57"/>
                </a:cxn>
                <a:cxn ang="0">
                  <a:pos x="126" y="62"/>
                </a:cxn>
                <a:cxn ang="0">
                  <a:pos x="108" y="65"/>
                </a:cxn>
                <a:cxn ang="0">
                  <a:pos x="89" y="71"/>
                </a:cxn>
                <a:cxn ang="0">
                  <a:pos x="68" y="72"/>
                </a:cxn>
                <a:cxn ang="0">
                  <a:pos x="52" y="71"/>
                </a:cxn>
                <a:cxn ang="0">
                  <a:pos x="43" y="69"/>
                </a:cxn>
                <a:cxn ang="0">
                  <a:pos x="33" y="65"/>
                </a:cxn>
                <a:cxn ang="0">
                  <a:pos x="24" y="64"/>
                </a:cxn>
                <a:cxn ang="0">
                  <a:pos x="19" y="63"/>
                </a:cxn>
                <a:cxn ang="0">
                  <a:pos x="16" y="62"/>
                </a:cxn>
                <a:cxn ang="0">
                  <a:pos x="14" y="59"/>
                </a:cxn>
                <a:cxn ang="0">
                  <a:pos x="12" y="57"/>
                </a:cxn>
                <a:cxn ang="0">
                  <a:pos x="10" y="56"/>
                </a:cxn>
                <a:cxn ang="0">
                  <a:pos x="8" y="53"/>
                </a:cxn>
                <a:cxn ang="0">
                  <a:pos x="7" y="52"/>
                </a:cxn>
                <a:cxn ang="0">
                  <a:pos x="5" y="51"/>
                </a:cxn>
                <a:cxn ang="0">
                  <a:pos x="5" y="46"/>
                </a:cxn>
                <a:cxn ang="0">
                  <a:pos x="2" y="40"/>
                </a:cxn>
                <a:cxn ang="0">
                  <a:pos x="0" y="35"/>
                </a:cxn>
                <a:cxn ang="0">
                  <a:pos x="1" y="31"/>
                </a:cxn>
              </a:cxnLst>
              <a:rect l="0" t="0" r="r" b="b"/>
              <a:pathLst>
                <a:path w="168" h="72">
                  <a:moveTo>
                    <a:pt x="2" y="30"/>
                  </a:moveTo>
                  <a:lnTo>
                    <a:pt x="3" y="30"/>
                  </a:lnTo>
                  <a:lnTo>
                    <a:pt x="5" y="28"/>
                  </a:lnTo>
                  <a:lnTo>
                    <a:pt x="7" y="27"/>
                  </a:lnTo>
                  <a:lnTo>
                    <a:pt x="9" y="26"/>
                  </a:lnTo>
                  <a:lnTo>
                    <a:pt x="12" y="25"/>
                  </a:lnTo>
                  <a:lnTo>
                    <a:pt x="13" y="24"/>
                  </a:lnTo>
                  <a:lnTo>
                    <a:pt x="15" y="22"/>
                  </a:lnTo>
                  <a:lnTo>
                    <a:pt x="15" y="22"/>
                  </a:lnTo>
                  <a:lnTo>
                    <a:pt x="25" y="22"/>
                  </a:lnTo>
                  <a:lnTo>
                    <a:pt x="36" y="22"/>
                  </a:lnTo>
                  <a:lnTo>
                    <a:pt x="45" y="24"/>
                  </a:lnTo>
                  <a:lnTo>
                    <a:pt x="56" y="24"/>
                  </a:lnTo>
                  <a:lnTo>
                    <a:pt x="65" y="24"/>
                  </a:lnTo>
                  <a:lnTo>
                    <a:pt x="76" y="25"/>
                  </a:lnTo>
                  <a:lnTo>
                    <a:pt x="87" y="25"/>
                  </a:lnTo>
                  <a:lnTo>
                    <a:pt x="96" y="25"/>
                  </a:lnTo>
                  <a:lnTo>
                    <a:pt x="96" y="25"/>
                  </a:lnTo>
                  <a:lnTo>
                    <a:pt x="98" y="25"/>
                  </a:lnTo>
                  <a:lnTo>
                    <a:pt x="99" y="24"/>
                  </a:lnTo>
                  <a:lnTo>
                    <a:pt x="99" y="22"/>
                  </a:lnTo>
                  <a:lnTo>
                    <a:pt x="100" y="22"/>
                  </a:lnTo>
                  <a:lnTo>
                    <a:pt x="101" y="21"/>
                  </a:lnTo>
                  <a:lnTo>
                    <a:pt x="102" y="20"/>
                  </a:lnTo>
                  <a:lnTo>
                    <a:pt x="103" y="20"/>
                  </a:lnTo>
                  <a:lnTo>
                    <a:pt x="103" y="20"/>
                  </a:lnTo>
                  <a:lnTo>
                    <a:pt x="105" y="19"/>
                  </a:lnTo>
                  <a:lnTo>
                    <a:pt x="105" y="19"/>
                  </a:lnTo>
                  <a:lnTo>
                    <a:pt x="106" y="18"/>
                  </a:lnTo>
                  <a:lnTo>
                    <a:pt x="107" y="18"/>
                  </a:lnTo>
                  <a:lnTo>
                    <a:pt x="108" y="18"/>
                  </a:lnTo>
                  <a:lnTo>
                    <a:pt x="109" y="18"/>
                  </a:lnTo>
                  <a:lnTo>
                    <a:pt x="111" y="18"/>
                  </a:lnTo>
                  <a:lnTo>
                    <a:pt x="112" y="15"/>
                  </a:lnTo>
                  <a:lnTo>
                    <a:pt x="114" y="14"/>
                  </a:lnTo>
                  <a:lnTo>
                    <a:pt x="119" y="12"/>
                  </a:lnTo>
                  <a:lnTo>
                    <a:pt x="124" y="9"/>
                  </a:lnTo>
                  <a:lnTo>
                    <a:pt x="129" y="6"/>
                  </a:lnTo>
                  <a:lnTo>
                    <a:pt x="133" y="3"/>
                  </a:lnTo>
                  <a:lnTo>
                    <a:pt x="137" y="2"/>
                  </a:lnTo>
                  <a:lnTo>
                    <a:pt x="139" y="0"/>
                  </a:lnTo>
                  <a:lnTo>
                    <a:pt x="142" y="0"/>
                  </a:lnTo>
                  <a:lnTo>
                    <a:pt x="144" y="0"/>
                  </a:lnTo>
                  <a:lnTo>
                    <a:pt x="148" y="1"/>
                  </a:lnTo>
                  <a:lnTo>
                    <a:pt x="150" y="1"/>
                  </a:lnTo>
                  <a:lnTo>
                    <a:pt x="152" y="1"/>
                  </a:lnTo>
                  <a:lnTo>
                    <a:pt x="155" y="2"/>
                  </a:lnTo>
                  <a:lnTo>
                    <a:pt x="157" y="3"/>
                  </a:lnTo>
                  <a:lnTo>
                    <a:pt x="157" y="4"/>
                  </a:lnTo>
                  <a:lnTo>
                    <a:pt x="159" y="6"/>
                  </a:lnTo>
                  <a:lnTo>
                    <a:pt x="161" y="6"/>
                  </a:lnTo>
                  <a:lnTo>
                    <a:pt x="161" y="7"/>
                  </a:lnTo>
                  <a:lnTo>
                    <a:pt x="162" y="9"/>
                  </a:lnTo>
                  <a:lnTo>
                    <a:pt x="162" y="10"/>
                  </a:lnTo>
                  <a:lnTo>
                    <a:pt x="162" y="12"/>
                  </a:lnTo>
                  <a:lnTo>
                    <a:pt x="163" y="13"/>
                  </a:lnTo>
                  <a:lnTo>
                    <a:pt x="163" y="14"/>
                  </a:lnTo>
                  <a:lnTo>
                    <a:pt x="163" y="14"/>
                  </a:lnTo>
                  <a:lnTo>
                    <a:pt x="163" y="14"/>
                  </a:lnTo>
                  <a:lnTo>
                    <a:pt x="164" y="14"/>
                  </a:lnTo>
                  <a:lnTo>
                    <a:pt x="164" y="14"/>
                  </a:lnTo>
                  <a:lnTo>
                    <a:pt x="164" y="14"/>
                  </a:lnTo>
                  <a:lnTo>
                    <a:pt x="164" y="14"/>
                  </a:lnTo>
                  <a:lnTo>
                    <a:pt x="164" y="14"/>
                  </a:lnTo>
                  <a:lnTo>
                    <a:pt x="164" y="14"/>
                  </a:lnTo>
                  <a:lnTo>
                    <a:pt x="167" y="18"/>
                  </a:lnTo>
                  <a:lnTo>
                    <a:pt x="168" y="22"/>
                  </a:lnTo>
                  <a:lnTo>
                    <a:pt x="168" y="26"/>
                  </a:lnTo>
                  <a:lnTo>
                    <a:pt x="167" y="30"/>
                  </a:lnTo>
                  <a:lnTo>
                    <a:pt x="162" y="35"/>
                  </a:lnTo>
                  <a:lnTo>
                    <a:pt x="156" y="41"/>
                  </a:lnTo>
                  <a:lnTo>
                    <a:pt x="149" y="47"/>
                  </a:lnTo>
                  <a:lnTo>
                    <a:pt x="143" y="52"/>
                  </a:lnTo>
                  <a:lnTo>
                    <a:pt x="138" y="57"/>
                  </a:lnTo>
                  <a:lnTo>
                    <a:pt x="136" y="60"/>
                  </a:lnTo>
                  <a:lnTo>
                    <a:pt x="126" y="62"/>
                  </a:lnTo>
                  <a:lnTo>
                    <a:pt x="118" y="63"/>
                  </a:lnTo>
                  <a:lnTo>
                    <a:pt x="108" y="65"/>
                  </a:lnTo>
                  <a:lnTo>
                    <a:pt x="99" y="69"/>
                  </a:lnTo>
                  <a:lnTo>
                    <a:pt x="89" y="71"/>
                  </a:lnTo>
                  <a:lnTo>
                    <a:pt x="78" y="72"/>
                  </a:lnTo>
                  <a:lnTo>
                    <a:pt x="68" y="72"/>
                  </a:lnTo>
                  <a:lnTo>
                    <a:pt x="57" y="71"/>
                  </a:lnTo>
                  <a:lnTo>
                    <a:pt x="52" y="71"/>
                  </a:lnTo>
                  <a:lnTo>
                    <a:pt x="47" y="70"/>
                  </a:lnTo>
                  <a:lnTo>
                    <a:pt x="43" y="69"/>
                  </a:lnTo>
                  <a:lnTo>
                    <a:pt x="38" y="66"/>
                  </a:lnTo>
                  <a:lnTo>
                    <a:pt x="33" y="65"/>
                  </a:lnTo>
                  <a:lnTo>
                    <a:pt x="28" y="65"/>
                  </a:lnTo>
                  <a:lnTo>
                    <a:pt x="24" y="64"/>
                  </a:lnTo>
                  <a:lnTo>
                    <a:pt x="19" y="64"/>
                  </a:lnTo>
                  <a:lnTo>
                    <a:pt x="19" y="63"/>
                  </a:lnTo>
                  <a:lnTo>
                    <a:pt x="18" y="62"/>
                  </a:lnTo>
                  <a:lnTo>
                    <a:pt x="16" y="62"/>
                  </a:lnTo>
                  <a:lnTo>
                    <a:pt x="15" y="60"/>
                  </a:lnTo>
                  <a:lnTo>
                    <a:pt x="14" y="59"/>
                  </a:lnTo>
                  <a:lnTo>
                    <a:pt x="13" y="58"/>
                  </a:lnTo>
                  <a:lnTo>
                    <a:pt x="12" y="57"/>
                  </a:lnTo>
                  <a:lnTo>
                    <a:pt x="12" y="56"/>
                  </a:lnTo>
                  <a:lnTo>
                    <a:pt x="10" y="56"/>
                  </a:lnTo>
                  <a:lnTo>
                    <a:pt x="9" y="55"/>
                  </a:lnTo>
                  <a:lnTo>
                    <a:pt x="8" y="53"/>
                  </a:lnTo>
                  <a:lnTo>
                    <a:pt x="7" y="53"/>
                  </a:lnTo>
                  <a:lnTo>
                    <a:pt x="7" y="52"/>
                  </a:lnTo>
                  <a:lnTo>
                    <a:pt x="6" y="51"/>
                  </a:lnTo>
                  <a:lnTo>
                    <a:pt x="5" y="51"/>
                  </a:lnTo>
                  <a:lnTo>
                    <a:pt x="5" y="50"/>
                  </a:lnTo>
                  <a:lnTo>
                    <a:pt x="5" y="46"/>
                  </a:lnTo>
                  <a:lnTo>
                    <a:pt x="3" y="43"/>
                  </a:lnTo>
                  <a:lnTo>
                    <a:pt x="2" y="40"/>
                  </a:lnTo>
                  <a:lnTo>
                    <a:pt x="1" y="38"/>
                  </a:lnTo>
                  <a:lnTo>
                    <a:pt x="0" y="35"/>
                  </a:lnTo>
                  <a:lnTo>
                    <a:pt x="0" y="33"/>
                  </a:lnTo>
                  <a:lnTo>
                    <a:pt x="1" y="31"/>
                  </a:lnTo>
                  <a:lnTo>
                    <a:pt x="2" y="30"/>
                  </a:lnTo>
                  <a:close/>
                </a:path>
              </a:pathLst>
            </a:custGeom>
            <a:solidFill>
              <a:srgbClr val="C1966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81" name="Freeform 157"/>
            <p:cNvSpPr>
              <a:spLocks/>
            </p:cNvSpPr>
            <p:nvPr/>
          </p:nvSpPr>
          <p:spPr bwMode="auto">
            <a:xfrm>
              <a:off x="1925" y="3629"/>
              <a:ext cx="23" cy="9"/>
            </a:xfrm>
            <a:custGeom>
              <a:avLst/>
              <a:gdLst/>
              <a:ahLst/>
              <a:cxnLst>
                <a:cxn ang="0">
                  <a:pos x="2" y="22"/>
                </a:cxn>
                <a:cxn ang="0">
                  <a:pos x="4" y="20"/>
                </a:cxn>
                <a:cxn ang="0">
                  <a:pos x="8" y="18"/>
                </a:cxn>
                <a:cxn ang="0">
                  <a:pos x="12" y="17"/>
                </a:cxn>
                <a:cxn ang="0">
                  <a:pos x="77" y="18"/>
                </a:cxn>
                <a:cxn ang="0">
                  <a:pos x="78" y="17"/>
                </a:cxn>
                <a:cxn ang="0">
                  <a:pos x="80" y="17"/>
                </a:cxn>
                <a:cxn ang="0">
                  <a:pos x="82" y="16"/>
                </a:cxn>
                <a:cxn ang="0">
                  <a:pos x="83" y="15"/>
                </a:cxn>
                <a:cxn ang="0">
                  <a:pos x="84" y="13"/>
                </a:cxn>
                <a:cxn ang="0">
                  <a:pos x="85" y="13"/>
                </a:cxn>
                <a:cxn ang="0">
                  <a:pos x="87" y="12"/>
                </a:cxn>
                <a:cxn ang="0">
                  <a:pos x="89" y="12"/>
                </a:cxn>
                <a:cxn ang="0">
                  <a:pos x="93" y="10"/>
                </a:cxn>
                <a:cxn ang="0">
                  <a:pos x="100" y="6"/>
                </a:cxn>
                <a:cxn ang="0">
                  <a:pos x="108" y="3"/>
                </a:cxn>
                <a:cxn ang="0">
                  <a:pos x="113" y="0"/>
                </a:cxn>
                <a:cxn ang="0">
                  <a:pos x="116" y="0"/>
                </a:cxn>
                <a:cxn ang="0">
                  <a:pos x="121" y="0"/>
                </a:cxn>
                <a:cxn ang="0">
                  <a:pos x="125" y="1"/>
                </a:cxn>
                <a:cxn ang="0">
                  <a:pos x="127" y="4"/>
                </a:cxn>
                <a:cxn ang="0">
                  <a:pos x="130" y="4"/>
                </a:cxn>
                <a:cxn ang="0">
                  <a:pos x="131" y="6"/>
                </a:cxn>
                <a:cxn ang="0">
                  <a:pos x="131" y="9"/>
                </a:cxn>
                <a:cxn ang="0">
                  <a:pos x="132" y="10"/>
                </a:cxn>
                <a:cxn ang="0">
                  <a:pos x="136" y="13"/>
                </a:cxn>
                <a:cxn ang="0">
                  <a:pos x="136" y="18"/>
                </a:cxn>
                <a:cxn ang="0">
                  <a:pos x="131" y="26"/>
                </a:cxn>
                <a:cxn ang="0">
                  <a:pos x="120" y="35"/>
                </a:cxn>
                <a:cxn ang="0">
                  <a:pos x="112" y="41"/>
                </a:cxn>
                <a:cxn ang="0">
                  <a:pos x="102" y="44"/>
                </a:cxn>
                <a:cxn ang="0">
                  <a:pos x="87" y="48"/>
                </a:cxn>
                <a:cxn ang="0">
                  <a:pos x="71" y="51"/>
                </a:cxn>
                <a:cxn ang="0">
                  <a:pos x="54" y="53"/>
                </a:cxn>
                <a:cxn ang="0">
                  <a:pos x="43" y="51"/>
                </a:cxn>
                <a:cxn ang="0">
                  <a:pos x="34" y="49"/>
                </a:cxn>
                <a:cxn ang="0">
                  <a:pos x="26" y="48"/>
                </a:cxn>
                <a:cxn ang="0">
                  <a:pos x="19" y="47"/>
                </a:cxn>
                <a:cxn ang="0">
                  <a:pos x="14" y="45"/>
                </a:cxn>
                <a:cxn ang="0">
                  <a:pos x="13" y="44"/>
                </a:cxn>
                <a:cxn ang="0">
                  <a:pos x="10" y="43"/>
                </a:cxn>
                <a:cxn ang="0">
                  <a:pos x="9" y="42"/>
                </a:cxn>
                <a:cxn ang="0">
                  <a:pos x="8" y="40"/>
                </a:cxn>
                <a:cxn ang="0">
                  <a:pos x="6" y="38"/>
                </a:cxn>
                <a:cxn ang="0">
                  <a:pos x="4" y="37"/>
                </a:cxn>
                <a:cxn ang="0">
                  <a:pos x="3" y="36"/>
                </a:cxn>
                <a:cxn ang="0">
                  <a:pos x="3" y="34"/>
                </a:cxn>
                <a:cxn ang="0">
                  <a:pos x="1" y="29"/>
                </a:cxn>
                <a:cxn ang="0">
                  <a:pos x="0" y="25"/>
                </a:cxn>
                <a:cxn ang="0">
                  <a:pos x="0" y="23"/>
                </a:cxn>
              </a:cxnLst>
              <a:rect l="0" t="0" r="r" b="b"/>
              <a:pathLst>
                <a:path w="136" h="53">
                  <a:moveTo>
                    <a:pt x="2" y="22"/>
                  </a:moveTo>
                  <a:lnTo>
                    <a:pt x="2" y="22"/>
                  </a:lnTo>
                  <a:lnTo>
                    <a:pt x="3" y="20"/>
                  </a:lnTo>
                  <a:lnTo>
                    <a:pt x="4" y="20"/>
                  </a:lnTo>
                  <a:lnTo>
                    <a:pt x="7" y="19"/>
                  </a:lnTo>
                  <a:lnTo>
                    <a:pt x="8" y="18"/>
                  </a:lnTo>
                  <a:lnTo>
                    <a:pt x="10" y="17"/>
                  </a:lnTo>
                  <a:lnTo>
                    <a:pt x="12" y="17"/>
                  </a:lnTo>
                  <a:lnTo>
                    <a:pt x="12" y="16"/>
                  </a:lnTo>
                  <a:lnTo>
                    <a:pt x="77" y="18"/>
                  </a:lnTo>
                  <a:lnTo>
                    <a:pt x="78" y="18"/>
                  </a:lnTo>
                  <a:lnTo>
                    <a:pt x="78" y="17"/>
                  </a:lnTo>
                  <a:lnTo>
                    <a:pt x="80" y="17"/>
                  </a:lnTo>
                  <a:lnTo>
                    <a:pt x="80" y="17"/>
                  </a:lnTo>
                  <a:lnTo>
                    <a:pt x="81" y="16"/>
                  </a:lnTo>
                  <a:lnTo>
                    <a:pt x="82" y="16"/>
                  </a:lnTo>
                  <a:lnTo>
                    <a:pt x="83" y="15"/>
                  </a:lnTo>
                  <a:lnTo>
                    <a:pt x="83" y="15"/>
                  </a:lnTo>
                  <a:lnTo>
                    <a:pt x="83" y="15"/>
                  </a:lnTo>
                  <a:lnTo>
                    <a:pt x="84" y="13"/>
                  </a:lnTo>
                  <a:lnTo>
                    <a:pt x="84" y="13"/>
                  </a:lnTo>
                  <a:lnTo>
                    <a:pt x="85" y="13"/>
                  </a:lnTo>
                  <a:lnTo>
                    <a:pt x="87" y="13"/>
                  </a:lnTo>
                  <a:lnTo>
                    <a:pt x="87" y="12"/>
                  </a:lnTo>
                  <a:lnTo>
                    <a:pt x="88" y="12"/>
                  </a:lnTo>
                  <a:lnTo>
                    <a:pt x="89" y="12"/>
                  </a:lnTo>
                  <a:lnTo>
                    <a:pt x="90" y="11"/>
                  </a:lnTo>
                  <a:lnTo>
                    <a:pt x="93" y="10"/>
                  </a:lnTo>
                  <a:lnTo>
                    <a:pt x="96" y="9"/>
                  </a:lnTo>
                  <a:lnTo>
                    <a:pt x="100" y="6"/>
                  </a:lnTo>
                  <a:lnTo>
                    <a:pt x="105" y="4"/>
                  </a:lnTo>
                  <a:lnTo>
                    <a:pt x="108" y="3"/>
                  </a:lnTo>
                  <a:lnTo>
                    <a:pt x="111" y="1"/>
                  </a:lnTo>
                  <a:lnTo>
                    <a:pt x="113" y="0"/>
                  </a:lnTo>
                  <a:lnTo>
                    <a:pt x="114" y="0"/>
                  </a:lnTo>
                  <a:lnTo>
                    <a:pt x="116" y="0"/>
                  </a:lnTo>
                  <a:lnTo>
                    <a:pt x="119" y="0"/>
                  </a:lnTo>
                  <a:lnTo>
                    <a:pt x="121" y="0"/>
                  </a:lnTo>
                  <a:lnTo>
                    <a:pt x="124" y="0"/>
                  </a:lnTo>
                  <a:lnTo>
                    <a:pt x="125" y="1"/>
                  </a:lnTo>
                  <a:lnTo>
                    <a:pt x="127" y="3"/>
                  </a:lnTo>
                  <a:lnTo>
                    <a:pt x="127" y="4"/>
                  </a:lnTo>
                  <a:lnTo>
                    <a:pt x="128" y="4"/>
                  </a:lnTo>
                  <a:lnTo>
                    <a:pt x="130" y="4"/>
                  </a:lnTo>
                  <a:lnTo>
                    <a:pt x="131" y="5"/>
                  </a:lnTo>
                  <a:lnTo>
                    <a:pt x="131" y="6"/>
                  </a:lnTo>
                  <a:lnTo>
                    <a:pt x="131" y="7"/>
                  </a:lnTo>
                  <a:lnTo>
                    <a:pt x="131" y="9"/>
                  </a:lnTo>
                  <a:lnTo>
                    <a:pt x="132" y="10"/>
                  </a:lnTo>
                  <a:lnTo>
                    <a:pt x="132" y="10"/>
                  </a:lnTo>
                  <a:lnTo>
                    <a:pt x="133" y="10"/>
                  </a:lnTo>
                  <a:lnTo>
                    <a:pt x="136" y="13"/>
                  </a:lnTo>
                  <a:lnTo>
                    <a:pt x="136" y="16"/>
                  </a:lnTo>
                  <a:lnTo>
                    <a:pt x="136" y="18"/>
                  </a:lnTo>
                  <a:lnTo>
                    <a:pt x="134" y="22"/>
                  </a:lnTo>
                  <a:lnTo>
                    <a:pt x="131" y="26"/>
                  </a:lnTo>
                  <a:lnTo>
                    <a:pt x="126" y="30"/>
                  </a:lnTo>
                  <a:lnTo>
                    <a:pt x="120" y="35"/>
                  </a:lnTo>
                  <a:lnTo>
                    <a:pt x="115" y="38"/>
                  </a:lnTo>
                  <a:lnTo>
                    <a:pt x="112" y="41"/>
                  </a:lnTo>
                  <a:lnTo>
                    <a:pt x="109" y="44"/>
                  </a:lnTo>
                  <a:lnTo>
                    <a:pt x="102" y="44"/>
                  </a:lnTo>
                  <a:lnTo>
                    <a:pt x="95" y="45"/>
                  </a:lnTo>
                  <a:lnTo>
                    <a:pt x="87" y="48"/>
                  </a:lnTo>
                  <a:lnTo>
                    <a:pt x="80" y="49"/>
                  </a:lnTo>
                  <a:lnTo>
                    <a:pt x="71" y="51"/>
                  </a:lnTo>
                  <a:lnTo>
                    <a:pt x="63" y="53"/>
                  </a:lnTo>
                  <a:lnTo>
                    <a:pt x="54" y="53"/>
                  </a:lnTo>
                  <a:lnTo>
                    <a:pt x="45" y="51"/>
                  </a:lnTo>
                  <a:lnTo>
                    <a:pt x="43" y="51"/>
                  </a:lnTo>
                  <a:lnTo>
                    <a:pt x="38" y="50"/>
                  </a:lnTo>
                  <a:lnTo>
                    <a:pt x="34" y="49"/>
                  </a:lnTo>
                  <a:lnTo>
                    <a:pt x="31" y="49"/>
                  </a:lnTo>
                  <a:lnTo>
                    <a:pt x="26" y="48"/>
                  </a:lnTo>
                  <a:lnTo>
                    <a:pt x="22" y="47"/>
                  </a:lnTo>
                  <a:lnTo>
                    <a:pt x="19" y="47"/>
                  </a:lnTo>
                  <a:lnTo>
                    <a:pt x="15" y="47"/>
                  </a:lnTo>
                  <a:lnTo>
                    <a:pt x="14" y="45"/>
                  </a:lnTo>
                  <a:lnTo>
                    <a:pt x="14" y="45"/>
                  </a:lnTo>
                  <a:lnTo>
                    <a:pt x="13" y="44"/>
                  </a:lnTo>
                  <a:lnTo>
                    <a:pt x="12" y="44"/>
                  </a:lnTo>
                  <a:lnTo>
                    <a:pt x="10" y="43"/>
                  </a:lnTo>
                  <a:lnTo>
                    <a:pt x="9" y="42"/>
                  </a:lnTo>
                  <a:lnTo>
                    <a:pt x="9" y="42"/>
                  </a:lnTo>
                  <a:lnTo>
                    <a:pt x="9" y="41"/>
                  </a:lnTo>
                  <a:lnTo>
                    <a:pt x="8" y="40"/>
                  </a:lnTo>
                  <a:lnTo>
                    <a:pt x="7" y="40"/>
                  </a:lnTo>
                  <a:lnTo>
                    <a:pt x="6" y="38"/>
                  </a:lnTo>
                  <a:lnTo>
                    <a:pt x="6" y="38"/>
                  </a:lnTo>
                  <a:lnTo>
                    <a:pt x="4" y="37"/>
                  </a:lnTo>
                  <a:lnTo>
                    <a:pt x="4" y="37"/>
                  </a:lnTo>
                  <a:lnTo>
                    <a:pt x="3" y="36"/>
                  </a:lnTo>
                  <a:lnTo>
                    <a:pt x="3" y="36"/>
                  </a:lnTo>
                  <a:lnTo>
                    <a:pt x="3" y="34"/>
                  </a:lnTo>
                  <a:lnTo>
                    <a:pt x="2" y="31"/>
                  </a:lnTo>
                  <a:lnTo>
                    <a:pt x="1" y="29"/>
                  </a:lnTo>
                  <a:lnTo>
                    <a:pt x="0" y="26"/>
                  </a:lnTo>
                  <a:lnTo>
                    <a:pt x="0" y="25"/>
                  </a:lnTo>
                  <a:lnTo>
                    <a:pt x="0" y="24"/>
                  </a:lnTo>
                  <a:lnTo>
                    <a:pt x="0" y="23"/>
                  </a:lnTo>
                  <a:lnTo>
                    <a:pt x="2" y="22"/>
                  </a:lnTo>
                  <a:close/>
                </a:path>
              </a:pathLst>
            </a:custGeom>
            <a:solidFill>
              <a:srgbClr val="C59C7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82" name="Freeform 158"/>
            <p:cNvSpPr>
              <a:spLocks/>
            </p:cNvSpPr>
            <p:nvPr/>
          </p:nvSpPr>
          <p:spPr bwMode="auto">
            <a:xfrm>
              <a:off x="1886" y="3619"/>
              <a:ext cx="24" cy="12"/>
            </a:xfrm>
            <a:custGeom>
              <a:avLst/>
              <a:gdLst/>
              <a:ahLst/>
              <a:cxnLst>
                <a:cxn ang="0">
                  <a:pos x="33" y="0"/>
                </a:cxn>
                <a:cxn ang="0">
                  <a:pos x="35" y="2"/>
                </a:cxn>
                <a:cxn ang="0">
                  <a:pos x="36" y="2"/>
                </a:cxn>
                <a:cxn ang="0">
                  <a:pos x="37" y="2"/>
                </a:cxn>
                <a:cxn ang="0">
                  <a:pos x="38" y="2"/>
                </a:cxn>
                <a:cxn ang="0">
                  <a:pos x="38" y="2"/>
                </a:cxn>
                <a:cxn ang="0">
                  <a:pos x="39" y="2"/>
                </a:cxn>
                <a:cxn ang="0">
                  <a:pos x="41" y="2"/>
                </a:cxn>
                <a:cxn ang="0">
                  <a:pos x="42" y="2"/>
                </a:cxn>
                <a:cxn ang="0">
                  <a:pos x="42" y="24"/>
                </a:cxn>
                <a:cxn ang="0">
                  <a:pos x="49" y="25"/>
                </a:cxn>
                <a:cxn ang="0">
                  <a:pos x="58" y="29"/>
                </a:cxn>
                <a:cxn ang="0">
                  <a:pos x="68" y="34"/>
                </a:cxn>
                <a:cxn ang="0">
                  <a:pos x="78" y="39"/>
                </a:cxn>
                <a:cxn ang="0">
                  <a:pos x="89" y="43"/>
                </a:cxn>
                <a:cxn ang="0">
                  <a:pos x="100" y="48"/>
                </a:cxn>
                <a:cxn ang="0">
                  <a:pos x="112" y="52"/>
                </a:cxn>
                <a:cxn ang="0">
                  <a:pos x="123" y="53"/>
                </a:cxn>
                <a:cxn ang="0">
                  <a:pos x="124" y="54"/>
                </a:cxn>
                <a:cxn ang="0">
                  <a:pos x="125" y="56"/>
                </a:cxn>
                <a:cxn ang="0">
                  <a:pos x="129" y="59"/>
                </a:cxn>
                <a:cxn ang="0">
                  <a:pos x="132" y="61"/>
                </a:cxn>
                <a:cxn ang="0">
                  <a:pos x="136" y="64"/>
                </a:cxn>
                <a:cxn ang="0">
                  <a:pos x="140" y="67"/>
                </a:cxn>
                <a:cxn ang="0">
                  <a:pos x="143" y="70"/>
                </a:cxn>
                <a:cxn ang="0">
                  <a:pos x="147" y="72"/>
                </a:cxn>
                <a:cxn ang="0">
                  <a:pos x="126" y="71"/>
                </a:cxn>
                <a:cxn ang="0">
                  <a:pos x="99" y="65"/>
                </a:cxn>
                <a:cxn ang="0">
                  <a:pos x="62" y="65"/>
                </a:cxn>
                <a:cxn ang="0">
                  <a:pos x="36" y="61"/>
                </a:cxn>
                <a:cxn ang="0">
                  <a:pos x="24" y="55"/>
                </a:cxn>
                <a:cxn ang="0">
                  <a:pos x="4" y="55"/>
                </a:cxn>
                <a:cxn ang="0">
                  <a:pos x="0" y="45"/>
                </a:cxn>
                <a:cxn ang="0">
                  <a:pos x="12" y="11"/>
                </a:cxn>
                <a:cxn ang="0">
                  <a:pos x="33" y="0"/>
                </a:cxn>
              </a:cxnLst>
              <a:rect l="0" t="0" r="r" b="b"/>
              <a:pathLst>
                <a:path w="147" h="72">
                  <a:moveTo>
                    <a:pt x="33" y="0"/>
                  </a:moveTo>
                  <a:lnTo>
                    <a:pt x="35" y="2"/>
                  </a:lnTo>
                  <a:lnTo>
                    <a:pt x="36" y="2"/>
                  </a:lnTo>
                  <a:lnTo>
                    <a:pt x="37" y="2"/>
                  </a:lnTo>
                  <a:lnTo>
                    <a:pt x="38" y="2"/>
                  </a:lnTo>
                  <a:lnTo>
                    <a:pt x="38" y="2"/>
                  </a:lnTo>
                  <a:lnTo>
                    <a:pt x="39" y="2"/>
                  </a:lnTo>
                  <a:lnTo>
                    <a:pt x="41" y="2"/>
                  </a:lnTo>
                  <a:lnTo>
                    <a:pt x="42" y="2"/>
                  </a:lnTo>
                  <a:lnTo>
                    <a:pt x="42" y="24"/>
                  </a:lnTo>
                  <a:lnTo>
                    <a:pt x="49" y="25"/>
                  </a:lnTo>
                  <a:lnTo>
                    <a:pt x="58" y="29"/>
                  </a:lnTo>
                  <a:lnTo>
                    <a:pt x="68" y="34"/>
                  </a:lnTo>
                  <a:lnTo>
                    <a:pt x="78" y="39"/>
                  </a:lnTo>
                  <a:lnTo>
                    <a:pt x="89" y="43"/>
                  </a:lnTo>
                  <a:lnTo>
                    <a:pt x="100" y="48"/>
                  </a:lnTo>
                  <a:lnTo>
                    <a:pt x="112" y="52"/>
                  </a:lnTo>
                  <a:lnTo>
                    <a:pt x="123" y="53"/>
                  </a:lnTo>
                  <a:lnTo>
                    <a:pt x="124" y="54"/>
                  </a:lnTo>
                  <a:lnTo>
                    <a:pt x="125" y="56"/>
                  </a:lnTo>
                  <a:lnTo>
                    <a:pt x="129" y="59"/>
                  </a:lnTo>
                  <a:lnTo>
                    <a:pt x="132" y="61"/>
                  </a:lnTo>
                  <a:lnTo>
                    <a:pt x="136" y="64"/>
                  </a:lnTo>
                  <a:lnTo>
                    <a:pt x="140" y="67"/>
                  </a:lnTo>
                  <a:lnTo>
                    <a:pt x="143" y="70"/>
                  </a:lnTo>
                  <a:lnTo>
                    <a:pt x="147" y="72"/>
                  </a:lnTo>
                  <a:lnTo>
                    <a:pt x="126" y="71"/>
                  </a:lnTo>
                  <a:lnTo>
                    <a:pt x="99" y="65"/>
                  </a:lnTo>
                  <a:lnTo>
                    <a:pt x="62" y="65"/>
                  </a:lnTo>
                  <a:lnTo>
                    <a:pt x="36" y="61"/>
                  </a:lnTo>
                  <a:lnTo>
                    <a:pt x="24" y="55"/>
                  </a:lnTo>
                  <a:lnTo>
                    <a:pt x="4" y="55"/>
                  </a:lnTo>
                  <a:lnTo>
                    <a:pt x="0" y="45"/>
                  </a:lnTo>
                  <a:lnTo>
                    <a:pt x="12" y="11"/>
                  </a:lnTo>
                  <a:lnTo>
                    <a:pt x="33" y="0"/>
                  </a:lnTo>
                  <a:close/>
                </a:path>
              </a:pathLst>
            </a:custGeom>
            <a:solidFill>
              <a:srgbClr val="BC906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1183" name="Picture 159" descr="C:\Documents and Settings\MRONGOE.AHS-L219-77072\Local Settings\Temporary Internet Files\Content.IE5\GVG2MK6L\MC900111928[1].wmf"/>
          <p:cNvPicPr>
            <a:picLocks noChangeAspect="1" noChangeArrowheads="1"/>
          </p:cNvPicPr>
          <p:nvPr/>
        </p:nvPicPr>
        <p:blipFill>
          <a:blip r:embed="rId8"/>
          <a:srcRect/>
          <a:stretch>
            <a:fillRect/>
          </a:stretch>
        </p:blipFill>
        <p:spPr bwMode="auto">
          <a:xfrm flipH="1">
            <a:off x="1066800" y="5791200"/>
            <a:ext cx="609600" cy="798243"/>
          </a:xfrm>
          <a:prstGeom prst="rect">
            <a:avLst/>
          </a:prstGeom>
          <a:noFill/>
        </p:spPr>
      </p:pic>
      <p:pic>
        <p:nvPicPr>
          <p:cNvPr id="1184" name="Picture 160" descr="C:\Documents and Settings\MRONGOE.AHS-L219-77072\Local Settings\Temporary Internet Files\Content.IE5\GBVLPSI5\MC900370064[1].wmf"/>
          <p:cNvPicPr>
            <a:picLocks noChangeAspect="1" noChangeArrowheads="1"/>
          </p:cNvPicPr>
          <p:nvPr/>
        </p:nvPicPr>
        <p:blipFill>
          <a:blip r:embed="rId9"/>
          <a:srcRect/>
          <a:stretch>
            <a:fillRect/>
          </a:stretch>
        </p:blipFill>
        <p:spPr bwMode="auto">
          <a:xfrm flipH="1">
            <a:off x="2362200" y="3962400"/>
            <a:ext cx="685800" cy="440725"/>
          </a:xfrm>
          <a:prstGeom prst="rect">
            <a:avLst/>
          </a:prstGeom>
          <a:noFill/>
        </p:spPr>
      </p:pic>
      <p:pic>
        <p:nvPicPr>
          <p:cNvPr id="1185" name="Picture 161" descr="C:\Documents and Settings\MRONGOE.AHS-L219-77072\Local Settings\Temporary Internet Files\Content.IE5\GBVLPSI5\MC900370064[1].wmf"/>
          <p:cNvPicPr>
            <a:picLocks noChangeAspect="1" noChangeArrowheads="1"/>
          </p:cNvPicPr>
          <p:nvPr/>
        </p:nvPicPr>
        <p:blipFill>
          <a:blip r:embed="rId9"/>
          <a:srcRect/>
          <a:stretch>
            <a:fillRect/>
          </a:stretch>
        </p:blipFill>
        <p:spPr bwMode="auto">
          <a:xfrm flipH="1">
            <a:off x="1600200" y="3733800"/>
            <a:ext cx="762000" cy="489694"/>
          </a:xfrm>
          <a:prstGeom prst="rect">
            <a:avLst/>
          </a:prstGeom>
          <a:noFill/>
        </p:spPr>
      </p:pic>
      <p:pic>
        <p:nvPicPr>
          <p:cNvPr id="166" name="Picture 165" descr="Ferret.jpg"/>
          <p:cNvPicPr>
            <a:picLocks noChangeAspect="1"/>
          </p:cNvPicPr>
          <p:nvPr/>
        </p:nvPicPr>
        <p:blipFill>
          <a:blip r:embed="rId10">
            <a:clrChange>
              <a:clrFrom>
                <a:srgbClr val="FFFFFF"/>
              </a:clrFrom>
              <a:clrTo>
                <a:srgbClr val="FFFFFF">
                  <a:alpha val="0"/>
                </a:srgbClr>
              </a:clrTo>
            </a:clrChange>
          </a:blip>
          <a:stretch>
            <a:fillRect/>
          </a:stretch>
        </p:blipFill>
        <p:spPr>
          <a:xfrm>
            <a:off x="762000" y="4572000"/>
            <a:ext cx="491490" cy="457200"/>
          </a:xfrm>
          <a:prstGeom prst="rect">
            <a:avLst/>
          </a:prstGeom>
        </p:spPr>
      </p:pic>
      <p:pic>
        <p:nvPicPr>
          <p:cNvPr id="167" name="Picture 166" descr="Ferret.jpg"/>
          <p:cNvPicPr>
            <a:picLocks noChangeAspect="1"/>
          </p:cNvPicPr>
          <p:nvPr/>
        </p:nvPicPr>
        <p:blipFill>
          <a:blip r:embed="rId10">
            <a:clrChange>
              <a:clrFrom>
                <a:srgbClr val="FFFFFF"/>
              </a:clrFrom>
              <a:clrTo>
                <a:srgbClr val="FFFFFF">
                  <a:alpha val="0"/>
                </a:srgbClr>
              </a:clrTo>
            </a:clrChange>
          </a:blip>
          <a:stretch>
            <a:fillRect/>
          </a:stretch>
        </p:blipFill>
        <p:spPr>
          <a:xfrm>
            <a:off x="609600" y="3962400"/>
            <a:ext cx="491490" cy="4572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2.5E-6 0 L 0.30833 -0.1 " pathEditMode="relative" ptsTypes="AA">
                                      <p:cBhvr>
                                        <p:cTn id="6" dur="2000" fill="hold"/>
                                        <p:tgtEl>
                                          <p:spTgt spid="1043"/>
                                        </p:tgtEl>
                                        <p:attrNameLst>
                                          <p:attrName>ppt_x</p:attrName>
                                          <p:attrName>ppt_y</p:attrName>
                                        </p:attrNameLst>
                                      </p:cBhvr>
                                    </p:animMotion>
                                  </p:childTnLst>
                                </p:cTn>
                              </p:par>
                            </p:childTnLst>
                          </p:cTn>
                        </p:par>
                        <p:par>
                          <p:cTn id="7" fill="hold">
                            <p:stCondLst>
                              <p:cond delay="2000"/>
                            </p:stCondLst>
                            <p:childTnLst>
                              <p:par>
                                <p:cTn id="8" presetID="0" presetClass="path" presetSubtype="0" accel="50000" decel="50000" fill="hold" nodeType="afterEffect">
                                  <p:stCondLst>
                                    <p:cond delay="0"/>
                                  </p:stCondLst>
                                  <p:childTnLst>
                                    <p:animMotion origin="layout" path="M -3.33333E-6 -3.7037E-6 L 0.39167 -0.1 " pathEditMode="relative" ptsTypes="AA">
                                      <p:cBhvr>
                                        <p:cTn id="9" dur="2000" fill="hold"/>
                                        <p:tgtEl>
                                          <p:spTgt spid="1183"/>
                                        </p:tgtEl>
                                        <p:attrNameLst>
                                          <p:attrName>ppt_x</p:attrName>
                                          <p:attrName>ppt_y</p:attrName>
                                        </p:attrNameLst>
                                      </p:cBhvr>
                                    </p:animMotion>
                                  </p:childTnLst>
                                </p:cTn>
                              </p:par>
                            </p:childTnLst>
                          </p:cTn>
                        </p:par>
                        <p:par>
                          <p:cTn id="10" fill="hold">
                            <p:stCondLst>
                              <p:cond delay="4000"/>
                            </p:stCondLst>
                            <p:childTnLst>
                              <p:par>
                                <p:cTn id="11" presetID="0" presetClass="path" presetSubtype="0" accel="50000" decel="50000" fill="hold" nodeType="afterEffect">
                                  <p:stCondLst>
                                    <p:cond delay="0"/>
                                  </p:stCondLst>
                                  <p:childTnLst>
                                    <p:animMotion origin="layout" path="M 3.33333E-6 -2.22222E-6 L 0.14166 -0.07778 " pathEditMode="relative" rAng="0" ptsTypes="AA">
                                      <p:cBhvr>
                                        <p:cTn id="12" dur="2000" fill="hold"/>
                                        <p:tgtEl>
                                          <p:spTgt spid="1035"/>
                                        </p:tgtEl>
                                        <p:attrNameLst>
                                          <p:attrName>ppt_x</p:attrName>
                                          <p:attrName>ppt_y</p:attrName>
                                        </p:attrNameLst>
                                      </p:cBhvr>
                                      <p:rCtr x="71" y="-39"/>
                                    </p:animMotion>
                                  </p:childTnLst>
                                </p:cTn>
                              </p:par>
                            </p:childTnLst>
                          </p:cTn>
                        </p:par>
                        <p:par>
                          <p:cTn id="13" fill="hold">
                            <p:stCondLst>
                              <p:cond delay="6000"/>
                            </p:stCondLst>
                            <p:childTnLst>
                              <p:par>
                                <p:cTn id="14" presetID="0" presetClass="path" presetSubtype="0" accel="50000" decel="50000" fill="hold" nodeType="afterEffect">
                                  <p:stCondLst>
                                    <p:cond delay="0"/>
                                  </p:stCondLst>
                                  <p:childTnLst>
                                    <p:animMotion origin="layout" path="M -4.16667E-6 6.66667E-6 L 0.09167 -0.07777 " pathEditMode="relative" ptsTypes="AA">
                                      <p:cBhvr>
                                        <p:cTn id="15" dur="2000" fill="hold"/>
                                        <p:tgtEl>
                                          <p:spTgt spid="1036"/>
                                        </p:tgtEl>
                                        <p:attrNameLst>
                                          <p:attrName>ppt_x</p:attrName>
                                          <p:attrName>ppt_y</p:attrName>
                                        </p:attrNameLst>
                                      </p:cBhvr>
                                    </p:animMotion>
                                  </p:childTnLst>
                                </p:cTn>
                              </p:par>
                            </p:childTnLst>
                          </p:cTn>
                        </p:par>
                        <p:par>
                          <p:cTn id="16" fill="hold">
                            <p:stCondLst>
                              <p:cond delay="8000"/>
                            </p:stCondLst>
                            <p:childTnLst>
                              <p:par>
                                <p:cTn id="17" presetID="0" presetClass="path" presetSubtype="0" accel="50000" decel="50000" fill="hold" nodeType="afterEffect">
                                  <p:stCondLst>
                                    <p:cond delay="0"/>
                                  </p:stCondLst>
                                  <p:childTnLst>
                                    <p:animMotion origin="layout" path="M 8.33333E-7 7.77778E-6 L 0.19167 7.77778E-6 " pathEditMode="relative" ptsTypes="AA">
                                      <p:cBhvr>
                                        <p:cTn id="18" dur="2000" fill="hold"/>
                                        <p:tgtEl>
                                          <p:spTgt spid="1038"/>
                                        </p:tgtEl>
                                        <p:attrNameLst>
                                          <p:attrName>ppt_x</p:attrName>
                                          <p:attrName>ppt_y</p:attrName>
                                        </p:attrNameLst>
                                      </p:cBhvr>
                                    </p:animMotion>
                                  </p:childTnLst>
                                </p:cTn>
                              </p:par>
                            </p:childTnLst>
                          </p:cTn>
                        </p:par>
                        <p:par>
                          <p:cTn id="19" fill="hold">
                            <p:stCondLst>
                              <p:cond delay="10000"/>
                            </p:stCondLst>
                            <p:childTnLst>
                              <p:par>
                                <p:cTn id="20" presetID="0" presetClass="path" presetSubtype="0" accel="50000" decel="50000" fill="hold" nodeType="afterEffect">
                                  <p:stCondLst>
                                    <p:cond delay="0"/>
                                  </p:stCondLst>
                                  <p:childTnLst>
                                    <p:animMotion origin="layout" path="M -8.33333E-7 3.7037E-6 L 0.20834 3.7037E-6 " pathEditMode="relative" ptsTypes="AA">
                                      <p:cBhvr>
                                        <p:cTn id="21" dur="2000" fill="hold"/>
                                        <p:tgtEl>
                                          <p:spTgt spid="1039"/>
                                        </p:tgtEl>
                                        <p:attrNameLst>
                                          <p:attrName>ppt_x</p:attrName>
                                          <p:attrName>ppt_y</p:attrName>
                                        </p:attrNameLst>
                                      </p:cBhvr>
                                    </p:animMotion>
                                  </p:childTnLst>
                                </p:cTn>
                              </p:par>
                            </p:childTnLst>
                          </p:cTn>
                        </p:par>
                        <p:par>
                          <p:cTn id="22" fill="hold">
                            <p:stCondLst>
                              <p:cond delay="12000"/>
                            </p:stCondLst>
                            <p:childTnLst>
                              <p:par>
                                <p:cTn id="23" presetID="0" presetClass="path" presetSubtype="0" accel="50000" decel="50000" fill="hold" nodeType="afterEffect">
                                  <p:stCondLst>
                                    <p:cond delay="0"/>
                                  </p:stCondLst>
                                  <p:childTnLst>
                                    <p:animMotion origin="layout" path="M -6.66667E-6 3.7037E-6 L 0.14999 0.05555 " pathEditMode="relative" ptsTypes="AA">
                                      <p:cBhvr>
                                        <p:cTn id="24" dur="2000" fill="hold"/>
                                        <p:tgtEl>
                                          <p:spTgt spid="1034"/>
                                        </p:tgtEl>
                                        <p:attrNameLst>
                                          <p:attrName>ppt_x</p:attrName>
                                          <p:attrName>ppt_y</p:attrName>
                                        </p:attrNameLst>
                                      </p:cBhvr>
                                    </p:animMotion>
                                  </p:childTnLst>
                                </p:cTn>
                              </p:par>
                            </p:childTnLst>
                          </p:cTn>
                        </p:par>
                        <p:par>
                          <p:cTn id="25" fill="hold">
                            <p:stCondLst>
                              <p:cond delay="14000"/>
                            </p:stCondLst>
                            <p:childTnLst>
                              <p:par>
                                <p:cTn id="26" presetID="0" presetClass="path" presetSubtype="0" accel="50000" decel="50000" fill="hold" nodeType="afterEffect">
                                  <p:stCondLst>
                                    <p:cond delay="0"/>
                                  </p:stCondLst>
                                  <p:childTnLst>
                                    <p:animMotion origin="layout" path="M 6.66667E-6 4.07407E-6 L 0.19167 0.03333 " pathEditMode="relative" ptsTypes="AA">
                                      <p:cBhvr>
                                        <p:cTn id="27" dur="2000" fill="hold"/>
                                        <p:tgtEl>
                                          <p:spTgt spid="1033"/>
                                        </p:tgtEl>
                                        <p:attrNameLst>
                                          <p:attrName>ppt_x</p:attrName>
                                          <p:attrName>ppt_y</p:attrName>
                                        </p:attrNameLst>
                                      </p:cBhvr>
                                    </p:animMotion>
                                  </p:childTnLst>
                                </p:cTn>
                              </p:par>
                            </p:childTnLst>
                          </p:cTn>
                        </p:par>
                        <p:par>
                          <p:cTn id="28" fill="hold">
                            <p:stCondLst>
                              <p:cond delay="16000"/>
                            </p:stCondLst>
                            <p:childTnLst>
                              <p:par>
                                <p:cTn id="29" presetID="0" presetClass="path" presetSubtype="0" accel="50000" decel="50000" fill="hold" nodeType="afterEffect">
                                  <p:stCondLst>
                                    <p:cond delay="0"/>
                                  </p:stCondLst>
                                  <p:childTnLst>
                                    <p:animMotion origin="layout" path="M 3.46945E-18 7.40741E-6 C 0.01285 -0.00601 0.02518 -0.00879 0.03872 -0.01064 C 0.04827 -0.01342 0.05799 -0.01504 0.06771 -0.01712 C 0.08039 -0.02314 0.09636 -0.02407 0.10955 -0.02569 C 0.20903 -0.02407 0.20261 -0.03587 0.25469 -0.01712 C 0.2658 -0.0074 0.26077 -0.01018 0.26927 -0.00648 C 0.27448 -0.00185 0.27691 0.00394 0.28212 0.00857 C 0.28594 0.01598 0.28959 0.02084 0.29514 0.02593 C 0.2967 0.03241 0.29948 0.03704 0.30157 0.04306 " pathEditMode="relative" ptsTypes="ffffffffA">
                                      <p:cBhvr>
                                        <p:cTn id="30" dur="2000" fill="hold"/>
                                        <p:tgtEl>
                                          <p:spTgt spid="1184"/>
                                        </p:tgtEl>
                                        <p:attrNameLst>
                                          <p:attrName>ppt_x</p:attrName>
                                          <p:attrName>ppt_y</p:attrName>
                                        </p:attrNameLst>
                                      </p:cBhvr>
                                    </p:animMotion>
                                  </p:childTnLst>
                                </p:cTn>
                              </p:par>
                            </p:childTnLst>
                          </p:cTn>
                        </p:par>
                        <p:par>
                          <p:cTn id="31" fill="hold">
                            <p:stCondLst>
                              <p:cond delay="18000"/>
                            </p:stCondLst>
                            <p:childTnLst>
                              <p:par>
                                <p:cTn id="32" presetID="0" presetClass="path" presetSubtype="0" accel="50000" decel="50000" fill="hold" nodeType="afterEffect">
                                  <p:stCondLst>
                                    <p:cond delay="0"/>
                                  </p:stCondLst>
                                  <p:childTnLst>
                                    <p:animMotion origin="layout" path="M -6.38889E-6 1.85185E-6 C 0.02222 -0.00231 0.04565 -0.00972 0.0677 -0.01065 C 0.10433 -0.01204 0.14079 -0.01227 0.17742 -0.01296 C 0.22534 -0.01227 0.27308 -0.01273 0.321 -0.01065 C 0.33072 -0.01018 0.35121 0.00579 0.36128 0.01088 C 0.3651 0.01273 0.36892 0.01458 0.37256 0.01736 C 0.37603 0.01991 0.38228 0.02593 0.38228 0.02593 C 0.38333 0.03009 0.38506 0.03681 0.38558 0.04097 C 0.38628 0.04607 0.38715 0.05602 0.38715 0.05602 " pathEditMode="relative" ptsTypes="ffffffffA">
                                      <p:cBhvr>
                                        <p:cTn id="33" dur="2000" fill="hold"/>
                                        <p:tgtEl>
                                          <p:spTgt spid="1185"/>
                                        </p:tgtEl>
                                        <p:attrNameLst>
                                          <p:attrName>ppt_x</p:attrName>
                                          <p:attrName>ppt_y</p:attrName>
                                        </p:attrNameLst>
                                      </p:cBhvr>
                                    </p:animMotion>
                                  </p:childTnLst>
                                </p:cTn>
                              </p:par>
                            </p:childTnLst>
                          </p:cTn>
                        </p:par>
                        <p:par>
                          <p:cTn id="34" fill="hold">
                            <p:stCondLst>
                              <p:cond delay="20000"/>
                            </p:stCondLst>
                            <p:childTnLst>
                              <p:par>
                                <p:cTn id="35" presetID="0" presetClass="path" presetSubtype="0" accel="50000" decel="50000" fill="hold" nodeType="afterEffect">
                                  <p:stCondLst>
                                    <p:cond delay="0"/>
                                  </p:stCondLst>
                                  <p:childTnLst>
                                    <p:animMotion origin="layout" path="M 0 -1.11111E-6 L 0.32917 0.0544 " pathEditMode="relative" rAng="0" ptsTypes="AA">
                                      <p:cBhvr>
                                        <p:cTn id="36" dur="2000" fill="hold"/>
                                        <p:tgtEl>
                                          <p:spTgt spid="167"/>
                                        </p:tgtEl>
                                        <p:attrNameLst>
                                          <p:attrName>ppt_x</p:attrName>
                                          <p:attrName>ppt_y</p:attrName>
                                        </p:attrNameLst>
                                      </p:cBhvr>
                                      <p:rCtr x="165" y="27"/>
                                    </p:animMotion>
                                  </p:childTnLst>
                                </p:cTn>
                              </p:par>
                            </p:childTnLst>
                          </p:cTn>
                        </p:par>
                        <p:par>
                          <p:cTn id="37" fill="hold">
                            <p:stCondLst>
                              <p:cond delay="22000"/>
                            </p:stCondLst>
                            <p:childTnLst>
                              <p:par>
                                <p:cTn id="38" presetID="0" presetClass="path" presetSubtype="0" accel="50000" decel="50000" fill="hold" nodeType="afterEffect">
                                  <p:stCondLst>
                                    <p:cond delay="0"/>
                                  </p:stCondLst>
                                  <p:childTnLst>
                                    <p:animMotion origin="layout" path="M -3.33333E-6 -1.11111E-6 L 0.35643 0.03333 " pathEditMode="relative" rAng="0" ptsTypes="AA">
                                      <p:cBhvr>
                                        <p:cTn id="39" dur="2000" fill="hold"/>
                                        <p:tgtEl>
                                          <p:spTgt spid="166"/>
                                        </p:tgtEl>
                                        <p:attrNameLst>
                                          <p:attrName>ppt_x</p:attrName>
                                          <p:attrName>ppt_y</p:attrName>
                                        </p:attrNameLst>
                                      </p:cBhvr>
                                      <p:rCtr x="178" y="1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019800"/>
          </a:xfrm>
        </p:spPr>
        <p:txBody>
          <a:bodyPr/>
          <a:lstStyle/>
          <a:p>
            <a:pPr>
              <a:buNone/>
            </a:pPr>
            <a:r>
              <a:rPr lang="en-US" dirty="0" smtClean="0"/>
              <a:t>	</a:t>
            </a:r>
            <a:r>
              <a:rPr lang="en-US" dirty="0" smtClean="0">
                <a:solidFill>
                  <a:srgbClr val="FFFF00"/>
                </a:solidFill>
              </a:rPr>
              <a:t>Overhead the sky had darkened, my brothers knew the storm was here.  We rushed Noah’s  family, and the animals, in the ark, as they prayed in states of fear.</a:t>
            </a:r>
          </a:p>
          <a:p>
            <a:pPr>
              <a:buNone/>
            </a:pPr>
            <a:r>
              <a:rPr lang="en-US" dirty="0" smtClean="0">
                <a:solidFill>
                  <a:srgbClr val="FFFF00"/>
                </a:solidFill>
              </a:rPr>
              <a:t>	</a:t>
            </a:r>
          </a:p>
          <a:p>
            <a:pPr>
              <a:buNone/>
            </a:pPr>
            <a:r>
              <a:rPr lang="en-US" dirty="0" smtClean="0">
                <a:solidFill>
                  <a:srgbClr val="FFFF00"/>
                </a:solidFill>
              </a:rPr>
              <a:t>The water took the ground, the land soon became an ocean.  The ark was now set in motion</a:t>
            </a:r>
            <a:r>
              <a:rPr lang="en-US" dirty="0" smtClean="0"/>
              <a:t>.</a:t>
            </a:r>
            <a:endParaRPr lang="en-US" dirty="0"/>
          </a:p>
        </p:txBody>
      </p:sp>
      <p:pic>
        <p:nvPicPr>
          <p:cNvPr id="5" name="Picture 4" descr="Ark.bmp"/>
          <p:cNvPicPr>
            <a:picLocks noChangeAspect="1"/>
          </p:cNvPicPr>
          <p:nvPr/>
        </p:nvPicPr>
        <p:blipFill>
          <a:blip r:embed="rId3">
            <a:clrChange>
              <a:clrFrom>
                <a:srgbClr val="FFFFFF"/>
              </a:clrFrom>
              <a:clrTo>
                <a:srgbClr val="FFFFFF">
                  <a:alpha val="0"/>
                </a:srgbClr>
              </a:clrTo>
            </a:clrChange>
          </a:blip>
          <a:stretch>
            <a:fillRect/>
          </a:stretch>
        </p:blipFill>
        <p:spPr>
          <a:xfrm>
            <a:off x="457200" y="3962400"/>
            <a:ext cx="2057400" cy="199376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1.11111E-6 1.48148E-6 C 0.04983 -0.03681 0.09965 -0.07361 0.13386 -0.09445 C 0.16806 -0.11528 0.17795 -0.16551 0.20486 -0.12477 C 0.23177 -0.08403 0.24844 0.14282 0.29514 0.15069 C 0.34184 0.15856 0.43038 -0.07454 0.48524 -0.07732 C 0.54045 -0.0801 0.58021 0.09606 0.62587 0.13333 C 0.67153 0.1706 0.71563 0.15833 0.75972 0.14629 " pathEditMode="relative" ptsTypes="aaaaaaA">
                                      <p:cBhvr>
                                        <p:cTn id="6" dur="5000" fill="hold"/>
                                        <p:tgtEl>
                                          <p:spTgt spid="5"/>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3048000"/>
          </a:xfrm>
        </p:spPr>
        <p:txBody>
          <a:bodyPr>
            <a:normAutofit fontScale="92500" lnSpcReduction="20000"/>
          </a:bodyPr>
          <a:lstStyle/>
          <a:p>
            <a:pPr>
              <a:buNone/>
            </a:pPr>
            <a:r>
              <a:rPr lang="en-US" dirty="0" smtClean="0"/>
              <a:t>	</a:t>
            </a:r>
            <a:r>
              <a:rPr lang="en-US" dirty="0" smtClean="0">
                <a:solidFill>
                  <a:srgbClr val="C00000"/>
                </a:solidFill>
              </a:rPr>
              <a:t>It had been 40 days, and 40 nights, the ark had sailed the water.  My brothers and I began to wonder if our prayers were heard by our heavenly father.</a:t>
            </a:r>
          </a:p>
          <a:p>
            <a:pPr>
              <a:buNone/>
            </a:pPr>
            <a:endParaRPr lang="en-US" dirty="0" smtClean="0">
              <a:solidFill>
                <a:srgbClr val="C00000"/>
              </a:solidFill>
            </a:endParaRPr>
          </a:p>
          <a:p>
            <a:pPr>
              <a:buNone/>
            </a:pPr>
            <a:r>
              <a:rPr lang="en-US" dirty="0" smtClean="0">
                <a:solidFill>
                  <a:srgbClr val="C00000"/>
                </a:solidFill>
              </a:rPr>
              <a:t>	Then suddenly the ark came to a halt, and out the window, I glanced.  “Noah, Allah has saved us all, we’ve reached dry land!”</a:t>
            </a:r>
            <a:endParaRPr lang="en-US" dirty="0">
              <a:solidFill>
                <a:srgbClr val="C00000"/>
              </a:solidFill>
            </a:endParaRPr>
          </a:p>
        </p:txBody>
      </p:sp>
      <p:pic>
        <p:nvPicPr>
          <p:cNvPr id="4" name="Picture 3" descr="Ark.bmp"/>
          <p:cNvPicPr>
            <a:picLocks noChangeAspect="1"/>
          </p:cNvPicPr>
          <p:nvPr/>
        </p:nvPicPr>
        <p:blipFill>
          <a:blip r:embed="rId3">
            <a:clrChange>
              <a:clrFrom>
                <a:srgbClr val="FFFFFF"/>
              </a:clrFrom>
              <a:clrTo>
                <a:srgbClr val="FFFFFF">
                  <a:alpha val="0"/>
                </a:srgbClr>
              </a:clrTo>
            </a:clrChange>
          </a:blip>
          <a:stretch>
            <a:fillRect/>
          </a:stretch>
        </p:blipFill>
        <p:spPr>
          <a:xfrm>
            <a:off x="381000" y="2819400"/>
            <a:ext cx="1524000" cy="147686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00833 -0.00949 C 0.03941 -0.04745 0.08733 -0.08542 0.1191 -0.07407 C 0.15087 -0.06273 0.15208 0.05069 0.18194 0.05926 C 0.21181 0.06782 0.26632 -0.02315 0.29809 -0.02245 C 0.32986 -0.02176 0.35885 0.04722 0.37222 0.06366 C 0.38559 0.08009 0.38212 0.07824 0.37865 0.07662 " pathEditMode="relative" rAng="0" ptsTypes="aaaaaA">
                                      <p:cBhvr>
                                        <p:cTn id="6" dur="5000" fill="hold"/>
                                        <p:tgtEl>
                                          <p:spTgt spid="4"/>
                                        </p:tgtEl>
                                        <p:attrNameLst>
                                          <p:attrName>ppt_x</p:attrName>
                                          <p:attrName>ppt_y</p:attrName>
                                        </p:attrNameLst>
                                      </p:cBhvr>
                                      <p:rCtr x="197" y="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
            <a:ext cx="8229600" cy="3200400"/>
          </a:xfrm>
        </p:spPr>
        <p:txBody>
          <a:bodyPr>
            <a:normAutofit fontScale="85000" lnSpcReduction="20000"/>
          </a:bodyPr>
          <a:lstStyle/>
          <a:p>
            <a:pPr>
              <a:buNone/>
            </a:pPr>
            <a:r>
              <a:rPr lang="en-US" dirty="0" smtClean="0"/>
              <a:t>	</a:t>
            </a:r>
            <a:r>
              <a:rPr lang="en-US" dirty="0" smtClean="0">
                <a:solidFill>
                  <a:schemeClr val="bg1">
                    <a:lumMod val="95000"/>
                    <a:lumOff val="5000"/>
                  </a:schemeClr>
                </a:solidFill>
              </a:rPr>
              <a:t>Noah opened the door, and from the ark, we descended to part.  “Finally my brothers, humanity is given a new start.”</a:t>
            </a:r>
          </a:p>
          <a:p>
            <a:pPr>
              <a:buNone/>
            </a:pPr>
            <a:endParaRPr lang="en-US" dirty="0" smtClean="0">
              <a:solidFill>
                <a:schemeClr val="bg1">
                  <a:lumMod val="95000"/>
                  <a:lumOff val="5000"/>
                </a:schemeClr>
              </a:solidFill>
            </a:endParaRPr>
          </a:p>
          <a:p>
            <a:pPr>
              <a:buNone/>
            </a:pPr>
            <a:r>
              <a:rPr lang="en-US" dirty="0" smtClean="0">
                <a:solidFill>
                  <a:schemeClr val="bg1">
                    <a:lumMod val="95000"/>
                    <a:lumOff val="5000"/>
                  </a:schemeClr>
                </a:solidFill>
              </a:rPr>
              <a:t>	We then heard a great voice speak, as the sun began to shine: “My sons, I have casted you to earth, because you ignored the order of the divine.  But you have proven yourself worthy by saving Noah, and saving mankind.  So ascend back to Heaven, o children of mine.”</a:t>
            </a:r>
          </a:p>
        </p:txBody>
      </p:sp>
      <p:pic>
        <p:nvPicPr>
          <p:cNvPr id="4" name="Picture 3" descr="C:\Documents and Settings\MRONGOE\Local Settings\Temporary Internet Files\Content.IE5\GZF01GR2\MC900203118[1].wmf"/>
          <p:cNvPicPr>
            <a:picLocks noChangeAspect="1" noChangeArrowheads="1"/>
          </p:cNvPicPr>
          <p:nvPr/>
        </p:nvPicPr>
        <p:blipFill>
          <a:blip r:embed="rId3"/>
          <a:srcRect/>
          <a:stretch>
            <a:fillRect/>
          </a:stretch>
        </p:blipFill>
        <p:spPr bwMode="auto">
          <a:xfrm>
            <a:off x="6629400" y="5257800"/>
            <a:ext cx="914400" cy="1354470"/>
          </a:xfrm>
          <a:prstGeom prst="rect">
            <a:avLst/>
          </a:prstGeom>
          <a:noFill/>
        </p:spPr>
      </p:pic>
      <p:pic>
        <p:nvPicPr>
          <p:cNvPr id="5" name="Picture 4" descr="C:\Documents and Settings\MRONGOE.AHS-L219-77072\Local Settings\Temporary Internet Files\Content.IE5\GVG2MK6L\MC900203002[1].wmf"/>
          <p:cNvPicPr>
            <a:picLocks noChangeAspect="1" noChangeArrowheads="1"/>
          </p:cNvPicPr>
          <p:nvPr/>
        </p:nvPicPr>
        <p:blipFill>
          <a:blip r:embed="rId4"/>
          <a:srcRect/>
          <a:stretch>
            <a:fillRect/>
          </a:stretch>
        </p:blipFill>
        <p:spPr bwMode="auto">
          <a:xfrm rot="21336724" flipH="1">
            <a:off x="878607" y="5212039"/>
            <a:ext cx="837374" cy="1088369"/>
          </a:xfrm>
          <a:prstGeom prst="rect">
            <a:avLst/>
          </a:prstGeom>
          <a:noFill/>
        </p:spPr>
      </p:pic>
      <p:pic>
        <p:nvPicPr>
          <p:cNvPr id="6" name="Picture 2" descr="C:\Documents and Settings\MRONGOE.AHS-L219-77072\Local Settings\Temporary Internet Files\Content.IE5\GVG2MK6L\MC900203086[1].wmf"/>
          <p:cNvPicPr>
            <a:picLocks noChangeAspect="1" noChangeArrowheads="1"/>
          </p:cNvPicPr>
          <p:nvPr/>
        </p:nvPicPr>
        <p:blipFill>
          <a:blip r:embed="rId5"/>
          <a:srcRect/>
          <a:stretch>
            <a:fillRect/>
          </a:stretch>
        </p:blipFill>
        <p:spPr bwMode="auto">
          <a:xfrm>
            <a:off x="2590800" y="5181600"/>
            <a:ext cx="838200" cy="1222104"/>
          </a:xfrm>
          <a:prstGeom prst="rect">
            <a:avLst/>
          </a:prstGeom>
          <a:noFill/>
        </p:spPr>
      </p:pic>
      <p:pic>
        <p:nvPicPr>
          <p:cNvPr id="8" name="Picture 7" descr="C:\Documents and Settings\MRONGOE.AHS-L219-77072\Local Settings\Temporary Internet Files\Content.IE5\GVG2MK6L\MC900432592[1].png"/>
          <p:cNvPicPr>
            <a:picLocks noChangeAspect="1" noChangeArrowheads="1"/>
          </p:cNvPicPr>
          <p:nvPr/>
        </p:nvPicPr>
        <p:blipFill>
          <a:blip r:embed="rId6" cstate="print"/>
          <a:srcRect/>
          <a:stretch>
            <a:fillRect/>
          </a:stretch>
        </p:blipFill>
        <p:spPr bwMode="auto">
          <a:xfrm rot="21083416" flipH="1">
            <a:off x="2989276" y="5046677"/>
            <a:ext cx="252489" cy="252489"/>
          </a:xfrm>
          <a:prstGeom prst="rect">
            <a:avLst/>
          </a:prstGeom>
          <a:noFill/>
        </p:spPr>
      </p:pic>
      <p:pic>
        <p:nvPicPr>
          <p:cNvPr id="9" name="Picture 3" descr="C:\Documents and Settings\MRONGOE.AHS-L219-77072\Local Settings\Temporary Internet Files\Content.IE5\W383FD8D\MC900193992[1].wmf"/>
          <p:cNvPicPr>
            <a:picLocks noChangeAspect="1" noChangeArrowheads="1"/>
          </p:cNvPicPr>
          <p:nvPr/>
        </p:nvPicPr>
        <p:blipFill>
          <a:blip r:embed="rId7"/>
          <a:srcRect/>
          <a:stretch>
            <a:fillRect/>
          </a:stretch>
        </p:blipFill>
        <p:spPr bwMode="auto">
          <a:xfrm rot="728257">
            <a:off x="4208373" y="5328584"/>
            <a:ext cx="776711" cy="972646"/>
          </a:xfrm>
          <a:prstGeom prst="rect">
            <a:avLst/>
          </a:prstGeom>
          <a:noFill/>
        </p:spPr>
      </p:pic>
      <p:pic>
        <p:nvPicPr>
          <p:cNvPr id="10" name="Picture 9" descr="C:\Documents and Settings\MRONGOE.AHS-L219-77072\Local Settings\Temporary Internet Files\Content.IE5\GVG2MK6L\MC900436356[1].png"/>
          <p:cNvPicPr>
            <a:picLocks noChangeAspect="1" noChangeArrowheads="1"/>
          </p:cNvPicPr>
          <p:nvPr/>
        </p:nvPicPr>
        <p:blipFill>
          <a:blip r:embed="rId8" cstate="print"/>
          <a:srcRect/>
          <a:stretch>
            <a:fillRect/>
          </a:stretch>
        </p:blipFill>
        <p:spPr bwMode="auto">
          <a:xfrm>
            <a:off x="4343400" y="5257800"/>
            <a:ext cx="304800" cy="304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3.61111E-6 4.07407E-6 L 0.14166 -0.31111 " pathEditMode="relative" ptsTypes="AA">
                                      <p:cBhvr>
                                        <p:cTn id="6" dur="3000" fill="hold"/>
                                        <p:tgtEl>
                                          <p:spTgt spid="5"/>
                                        </p:tgtEl>
                                        <p:attrNameLst>
                                          <p:attrName>ppt_x</p:attrName>
                                          <p:attrName>ppt_y</p:attrName>
                                        </p:attrNameLst>
                                      </p:cBhvr>
                                    </p:animMotion>
                                  </p:childTnLst>
                                </p:cTn>
                              </p:par>
                            </p:childTnLst>
                          </p:cTn>
                        </p:par>
                        <p:par>
                          <p:cTn id="7" fill="hold">
                            <p:stCondLst>
                              <p:cond delay="3000"/>
                            </p:stCondLst>
                            <p:childTnLst>
                              <p:par>
                                <p:cTn id="8" presetID="0" presetClass="path" presetSubtype="0" accel="50000" decel="50000" fill="hold" nodeType="afterEffect">
                                  <p:stCondLst>
                                    <p:cond delay="0"/>
                                  </p:stCondLst>
                                  <p:childTnLst>
                                    <p:animMotion origin="layout" path="M -6.66667E-6 -5.18519E-6 L 0.03333 -0.31112 " pathEditMode="relative" ptsTypes="AA">
                                      <p:cBhvr>
                                        <p:cTn id="9" dur="3000" fill="hold"/>
                                        <p:tgtEl>
                                          <p:spTgt spid="6"/>
                                        </p:tgtEl>
                                        <p:attrNameLst>
                                          <p:attrName>ppt_x</p:attrName>
                                          <p:attrName>ppt_y</p:attrName>
                                        </p:attrNameLst>
                                      </p:cBhvr>
                                    </p:animMotion>
                                  </p:childTnLst>
                                </p:cTn>
                              </p:par>
                              <p:par>
                                <p:cTn id="10" presetID="0" presetClass="path" presetSubtype="0" accel="50000" decel="50000" fill="hold" nodeType="withEffect">
                                  <p:stCondLst>
                                    <p:cond delay="0"/>
                                  </p:stCondLst>
                                  <p:childTnLst>
                                    <p:animMotion origin="layout" path="M 5E-6 3.33333E-6 L 0.03438 -0.32084 " pathEditMode="relative" rAng="0" ptsTypes="AA">
                                      <p:cBhvr>
                                        <p:cTn id="11" dur="3000" fill="hold"/>
                                        <p:tgtEl>
                                          <p:spTgt spid="8"/>
                                        </p:tgtEl>
                                        <p:attrNameLst>
                                          <p:attrName>ppt_x</p:attrName>
                                          <p:attrName>ppt_y</p:attrName>
                                        </p:attrNameLst>
                                      </p:cBhvr>
                                      <p:rCtr x="17" y="-160"/>
                                    </p:animMotion>
                                  </p:childTnLst>
                                </p:cTn>
                              </p:par>
                            </p:childTnLst>
                          </p:cTn>
                        </p:par>
                        <p:par>
                          <p:cTn id="12" fill="hold">
                            <p:stCondLst>
                              <p:cond delay="6000"/>
                            </p:stCondLst>
                            <p:childTnLst>
                              <p:par>
                                <p:cTn id="13" presetID="0" presetClass="path" presetSubtype="0" accel="50000" decel="50000" fill="hold" nodeType="afterEffect">
                                  <p:stCondLst>
                                    <p:cond delay="0"/>
                                  </p:stCondLst>
                                  <p:childTnLst>
                                    <p:animMotion origin="layout" path="M -4.16667E-6 3.33333E-6 L -0.0026 -0.3257 " pathEditMode="relative" rAng="0" ptsTypes="AA">
                                      <p:cBhvr>
                                        <p:cTn id="14" dur="3000" fill="hold"/>
                                        <p:tgtEl>
                                          <p:spTgt spid="9"/>
                                        </p:tgtEl>
                                        <p:attrNameLst>
                                          <p:attrName>ppt_x</p:attrName>
                                          <p:attrName>ppt_y</p:attrName>
                                        </p:attrNameLst>
                                      </p:cBhvr>
                                      <p:rCtr x="-1" y="-163"/>
                                    </p:animMotion>
                                  </p:childTnLst>
                                </p:cTn>
                              </p:par>
                              <p:par>
                                <p:cTn id="15" presetID="0" presetClass="path" presetSubtype="0" accel="50000" decel="50000" fill="hold" nodeType="withEffect">
                                  <p:stCondLst>
                                    <p:cond delay="0"/>
                                  </p:stCondLst>
                                  <p:childTnLst>
                                    <p:animMotion origin="layout" path="M 3.33333E-6 1.11111E-6 L 3.33333E-6 -0.34445 " pathEditMode="relative" rAng="0" ptsTypes="AA">
                                      <p:cBhvr>
                                        <p:cTn id="16" dur="3000" fill="hold"/>
                                        <p:tgtEl>
                                          <p:spTgt spid="10"/>
                                        </p:tgtEl>
                                        <p:attrNameLst>
                                          <p:attrName>ppt_x</p:attrName>
                                          <p:attrName>ppt_y</p:attrName>
                                        </p:attrNameLst>
                                      </p:cBhvr>
                                      <p:rCtr x="0" y="-17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END</a:t>
            </a:r>
            <a:endParaRPr lang="en-US" dirty="0"/>
          </a:p>
        </p:txBody>
      </p:sp>
      <p:pic>
        <p:nvPicPr>
          <p:cNvPr id="3" name="Picture 2" descr="300px-ReligionSymbolAbr.png"/>
          <p:cNvPicPr>
            <a:picLocks noChangeAspect="1"/>
          </p:cNvPicPr>
          <p:nvPr/>
        </p:nvPicPr>
        <p:blipFill>
          <a:blip r:embed="rId2"/>
          <a:stretch>
            <a:fillRect/>
          </a:stretch>
        </p:blipFill>
        <p:spPr>
          <a:xfrm>
            <a:off x="2667000" y="1981200"/>
            <a:ext cx="3797943" cy="400050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1000" r="-11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382000" cy="4495800"/>
          </a:xfrm>
        </p:spPr>
        <p:txBody>
          <a:bodyPr>
            <a:normAutofit fontScale="92500" lnSpcReduction="10000"/>
          </a:bodyPr>
          <a:lstStyle/>
          <a:p>
            <a:pPr>
              <a:buNone/>
            </a:pPr>
            <a:r>
              <a:rPr lang="en-US" dirty="0" smtClean="0">
                <a:solidFill>
                  <a:schemeClr val="bg1">
                    <a:lumMod val="85000"/>
                    <a:lumOff val="15000"/>
                  </a:schemeClr>
                </a:solidFill>
              </a:rPr>
              <a:t>	Once upon a time, in the great kingdom of Heaven, there were three angels who were born from the Seventh.</a:t>
            </a:r>
          </a:p>
          <a:p>
            <a:endParaRPr lang="en-US" dirty="0" smtClean="0">
              <a:solidFill>
                <a:schemeClr val="bg1">
                  <a:lumMod val="85000"/>
                  <a:lumOff val="15000"/>
                </a:schemeClr>
              </a:solidFill>
            </a:endParaRPr>
          </a:p>
          <a:p>
            <a:pPr>
              <a:buNone/>
            </a:pPr>
            <a:r>
              <a:rPr lang="en-US" dirty="0" smtClean="0">
                <a:solidFill>
                  <a:schemeClr val="bg1">
                    <a:lumMod val="85000"/>
                    <a:lumOff val="15000"/>
                  </a:schemeClr>
                </a:solidFill>
              </a:rPr>
              <a:t>	We were given our symbols, our powers, and people.  Our father even gave us our own worship steeples.</a:t>
            </a:r>
          </a:p>
          <a:p>
            <a:endParaRPr lang="en-US" dirty="0" smtClean="0">
              <a:solidFill>
                <a:schemeClr val="bg1">
                  <a:lumMod val="85000"/>
                  <a:lumOff val="15000"/>
                </a:schemeClr>
              </a:solidFill>
            </a:endParaRPr>
          </a:p>
          <a:p>
            <a:pPr>
              <a:buNone/>
            </a:pPr>
            <a:r>
              <a:rPr lang="en-US" dirty="0" smtClean="0">
                <a:solidFill>
                  <a:schemeClr val="bg1">
                    <a:lumMod val="85000"/>
                    <a:lumOff val="15000"/>
                  </a:schemeClr>
                </a:solidFill>
              </a:rPr>
              <a:t>	My first brother was born, Judaism was his name.  Magic was his given power, the Star of David, his symbolic claim.</a:t>
            </a:r>
          </a:p>
          <a:p>
            <a:pPr>
              <a:buNone/>
            </a:pPr>
            <a:endParaRPr lang="en-US" dirty="0"/>
          </a:p>
        </p:txBody>
      </p:sp>
      <p:pic>
        <p:nvPicPr>
          <p:cNvPr id="16386" name="Picture 2" descr="http://threes.com/cms/images/stories/religion/star%20of%20david.jpg"/>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4800600" y="4648200"/>
            <a:ext cx="1282337" cy="1447800"/>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withEffect">
                                  <p:stCondLst>
                                    <p:cond delay="0"/>
                                  </p:stCondLst>
                                  <p:childTnLst>
                                    <p:animMotion origin="layout" path="M -0.28055 -0.80648 C 0.13455 -0.72639 0.55017 -0.6463 0.56146 -0.54838 C 0.57274 -0.45046 -0.11927 -0.31088 -0.21285 -0.21944 C -0.30642 -0.12801 -0.03559 -0.03657 -4.16667E-6 -3.33333E-6 " pathEditMode="relative" ptsTypes="aaaA">
                                      <p:cBhvr>
                                        <p:cTn id="6" dur="2000" fill="hold"/>
                                        <p:tgtEl>
                                          <p:spTgt spid="16386"/>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1000" r="-11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81000"/>
            <a:ext cx="8229600" cy="6096000"/>
          </a:xfrm>
          <a:noFill/>
        </p:spPr>
        <p:txBody>
          <a:bodyPr>
            <a:normAutofit/>
          </a:bodyPr>
          <a:lstStyle/>
          <a:p>
            <a:pPr>
              <a:buNone/>
            </a:pPr>
            <a:r>
              <a:rPr lang="en-US" dirty="0" smtClean="0"/>
              <a:t>	</a:t>
            </a:r>
            <a:r>
              <a:rPr lang="en-US" dirty="0" smtClean="0">
                <a:solidFill>
                  <a:schemeClr val="bg1">
                    <a:lumMod val="95000"/>
                    <a:lumOff val="5000"/>
                  </a:schemeClr>
                </a:solidFill>
              </a:rPr>
              <a:t>Then came my birthing, Allah blessed me with life.  Islam is what he called me, and he bestowed me strength and might.  The symbol mark I wore was the crescent moon of the night.		</a:t>
            </a:r>
          </a:p>
          <a:p>
            <a:pPr>
              <a:buNone/>
            </a:pPr>
            <a:endParaRPr lang="en-US" dirty="0" smtClean="0">
              <a:solidFill>
                <a:schemeClr val="bg1">
                  <a:lumMod val="95000"/>
                  <a:lumOff val="5000"/>
                </a:schemeClr>
              </a:solidFill>
            </a:endParaRPr>
          </a:p>
          <a:p>
            <a:endParaRPr lang="en-US" dirty="0" smtClean="0">
              <a:solidFill>
                <a:schemeClr val="bg1">
                  <a:lumMod val="95000"/>
                  <a:lumOff val="5000"/>
                </a:schemeClr>
              </a:solidFill>
            </a:endParaRPr>
          </a:p>
          <a:p>
            <a:pPr>
              <a:buNone/>
            </a:pPr>
            <a:r>
              <a:rPr lang="en-US" dirty="0" smtClean="0">
                <a:solidFill>
                  <a:schemeClr val="bg1">
                    <a:lumMod val="95000"/>
                    <a:lumOff val="5000"/>
                  </a:schemeClr>
                </a:solidFill>
              </a:rPr>
              <a:t>	Followed me was the last angel, he would complete the three.  An angel gifted with wisdom, his name was Christianity.  A crucifix that he adorned, powerful was he. </a:t>
            </a:r>
            <a:endParaRPr lang="en-US" dirty="0">
              <a:solidFill>
                <a:schemeClr val="bg1">
                  <a:lumMod val="95000"/>
                  <a:lumOff val="5000"/>
                </a:schemeClr>
              </a:solidFill>
            </a:endParaRPr>
          </a:p>
        </p:txBody>
      </p:sp>
      <p:pic>
        <p:nvPicPr>
          <p:cNvPr id="4" name="Picture 3" descr="starandcrescent_Islam.jpg"/>
          <p:cNvPicPr>
            <a:picLocks noChangeAspect="1"/>
          </p:cNvPicPr>
          <p:nvPr/>
        </p:nvPicPr>
        <p:blipFill>
          <a:blip r:embed="rId3">
            <a:clrChange>
              <a:clrFrom>
                <a:srgbClr val="FFFFFF"/>
              </a:clrFrom>
              <a:clrTo>
                <a:srgbClr val="FFFFFF">
                  <a:alpha val="0"/>
                </a:srgbClr>
              </a:clrTo>
            </a:clrChange>
          </a:blip>
          <a:stretch>
            <a:fillRect/>
          </a:stretch>
        </p:blipFill>
        <p:spPr>
          <a:xfrm>
            <a:off x="5562600" y="2209800"/>
            <a:ext cx="1270000" cy="1270000"/>
          </a:xfrm>
          <a:prstGeom prst="rect">
            <a:avLst/>
          </a:prstGeom>
        </p:spPr>
      </p:pic>
      <p:pic>
        <p:nvPicPr>
          <p:cNvPr id="5" name="Picture 4" descr="christian-cross.jpg"/>
          <p:cNvPicPr>
            <a:picLocks noChangeAspect="1"/>
          </p:cNvPicPr>
          <p:nvPr/>
        </p:nvPicPr>
        <p:blipFill>
          <a:blip r:embed="rId4">
            <a:clrChange>
              <a:clrFrom>
                <a:srgbClr val="FFFFFF"/>
              </a:clrFrom>
              <a:clrTo>
                <a:srgbClr val="FFFFFF">
                  <a:alpha val="0"/>
                </a:srgbClr>
              </a:clrTo>
            </a:clrChange>
          </a:blip>
          <a:stretch>
            <a:fillRect/>
          </a:stretch>
        </p:blipFill>
        <p:spPr>
          <a:xfrm>
            <a:off x="6781800" y="4953000"/>
            <a:ext cx="1066800" cy="138056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004560"/>
          </a:xfrm>
        </p:spPr>
        <p:txBody>
          <a:bodyPr/>
          <a:lstStyle/>
          <a:p>
            <a:pPr>
              <a:buNone/>
            </a:pPr>
            <a:r>
              <a:rPr lang="en-US" dirty="0" smtClean="0"/>
              <a:t>	</a:t>
            </a:r>
            <a:r>
              <a:rPr lang="en-US" dirty="0" smtClean="0">
                <a:solidFill>
                  <a:schemeClr val="bg1">
                    <a:lumMod val="95000"/>
                    <a:lumOff val="5000"/>
                  </a:schemeClr>
                </a:solidFill>
              </a:rPr>
              <a:t>Our heavenly father forbade us to unite, for fear of what we would become.  How could we possibly overtake the being we were spawned from?</a:t>
            </a:r>
          </a:p>
          <a:p>
            <a:endParaRPr lang="en-US" dirty="0" smtClean="0">
              <a:solidFill>
                <a:schemeClr val="bg1">
                  <a:lumMod val="95000"/>
                  <a:lumOff val="5000"/>
                </a:schemeClr>
              </a:solidFill>
            </a:endParaRPr>
          </a:p>
          <a:p>
            <a:pPr>
              <a:buNone/>
            </a:pPr>
            <a:r>
              <a:rPr lang="en-US" dirty="0" smtClean="0">
                <a:solidFill>
                  <a:schemeClr val="bg1">
                    <a:lumMod val="95000"/>
                    <a:lumOff val="5000"/>
                  </a:schemeClr>
                </a:solidFill>
              </a:rPr>
              <a:t>	Islam, Judaism, and Christianity, the only differences were our names.  The God we worship and glorify, is all one and the same.</a:t>
            </a:r>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096000"/>
          </a:xfrm>
        </p:spPr>
        <p:txBody>
          <a:bodyPr>
            <a:normAutofit/>
          </a:bodyPr>
          <a:lstStyle/>
          <a:p>
            <a:pPr>
              <a:buNone/>
            </a:pPr>
            <a:r>
              <a:rPr lang="en-US" dirty="0" smtClean="0"/>
              <a:t>	We could no longer bear this separation, Judaism and Christianity knew what had to be done.  We ignored our father’s divine order, and we merged into one.</a:t>
            </a:r>
          </a:p>
          <a:p>
            <a:pPr>
              <a:buNone/>
            </a:pPr>
            <a:r>
              <a:rPr lang="en-US" dirty="0" smtClean="0"/>
              <a:t>	</a:t>
            </a:r>
          </a:p>
          <a:p>
            <a:pPr>
              <a:buNone/>
            </a:pPr>
            <a:r>
              <a:rPr lang="en-US" dirty="0" smtClean="0"/>
              <a:t>	</a:t>
            </a:r>
          </a:p>
          <a:p>
            <a:pPr>
              <a:buNone/>
            </a:pPr>
            <a:endParaRPr lang="en-US" dirty="0" smtClean="0"/>
          </a:p>
          <a:p>
            <a:pPr>
              <a:buNone/>
            </a:pPr>
            <a:endParaRPr lang="en-US" dirty="0" smtClean="0"/>
          </a:p>
          <a:p>
            <a:pPr>
              <a:buNone/>
            </a:pPr>
            <a:r>
              <a:rPr lang="en-US" dirty="0" smtClean="0"/>
              <a:t>	As us three became one, a great thunder was heard ahead.  The Seventh knew what we had done, we were sure we would be dead.</a:t>
            </a:r>
            <a:endParaRPr lang="en-US" dirty="0"/>
          </a:p>
        </p:txBody>
      </p:sp>
      <p:pic>
        <p:nvPicPr>
          <p:cNvPr id="4" name="Picture 3" descr="Crescent moon.jpg"/>
          <p:cNvPicPr>
            <a:picLocks noChangeAspect="1"/>
          </p:cNvPicPr>
          <p:nvPr/>
        </p:nvPicPr>
        <p:blipFill>
          <a:blip r:embed="rId3">
            <a:clrChange>
              <a:clrFrom>
                <a:srgbClr val="000000"/>
              </a:clrFrom>
              <a:clrTo>
                <a:srgbClr val="000000">
                  <a:alpha val="0"/>
                </a:srgbClr>
              </a:clrTo>
            </a:clrChange>
          </a:blip>
          <a:stretch>
            <a:fillRect/>
          </a:stretch>
        </p:blipFill>
        <p:spPr>
          <a:xfrm>
            <a:off x="4267200" y="2133600"/>
            <a:ext cx="1905000" cy="1979221"/>
          </a:xfrm>
          <a:prstGeom prst="rect">
            <a:avLst/>
          </a:prstGeom>
        </p:spPr>
      </p:pic>
      <p:pic>
        <p:nvPicPr>
          <p:cNvPr id="6" name="Picture 5" descr="Cross 3.jpg"/>
          <p:cNvPicPr>
            <a:picLocks noChangeAspect="1"/>
          </p:cNvPicPr>
          <p:nvPr/>
        </p:nvPicPr>
        <p:blipFill>
          <a:blip r:embed="rId4">
            <a:clrChange>
              <a:clrFrom>
                <a:srgbClr val="FFFFFF"/>
              </a:clrFrom>
              <a:clrTo>
                <a:srgbClr val="FFFFFF">
                  <a:alpha val="0"/>
                </a:srgbClr>
              </a:clrTo>
            </a:clrChange>
          </a:blip>
          <a:stretch>
            <a:fillRect/>
          </a:stretch>
        </p:blipFill>
        <p:spPr>
          <a:xfrm>
            <a:off x="4953000" y="2819400"/>
            <a:ext cx="496661" cy="695325"/>
          </a:xfrm>
          <a:prstGeom prst="rect">
            <a:avLst/>
          </a:prstGeom>
        </p:spPr>
      </p:pic>
      <p:pic>
        <p:nvPicPr>
          <p:cNvPr id="7" name="Picture 6" descr="Star David.jpg"/>
          <p:cNvPicPr>
            <a:picLocks noChangeAspect="1"/>
          </p:cNvPicPr>
          <p:nvPr/>
        </p:nvPicPr>
        <p:blipFill>
          <a:blip r:embed="rId5">
            <a:clrChange>
              <a:clrFrom>
                <a:srgbClr val="FFFFFF"/>
              </a:clrFrom>
              <a:clrTo>
                <a:srgbClr val="FFFFFF">
                  <a:alpha val="0"/>
                </a:srgbClr>
              </a:clrTo>
            </a:clrChange>
          </a:blip>
          <a:stretch>
            <a:fillRect/>
          </a:stretch>
        </p:blipFill>
        <p:spPr>
          <a:xfrm>
            <a:off x="5105400" y="2362200"/>
            <a:ext cx="1071563" cy="685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2000"/>
                                        <p:tgtEl>
                                          <p:spTgt spid="4"/>
                                        </p:tgtEl>
                                      </p:cBhvr>
                                    </p:animEffect>
                                  </p:childTnLst>
                                </p:cTn>
                              </p:par>
                            </p:childTnLst>
                          </p:cTn>
                        </p:par>
                        <p:par>
                          <p:cTn id="8" fill="hold">
                            <p:stCondLst>
                              <p:cond delay="2000"/>
                            </p:stCondLst>
                            <p:childTnLst>
                              <p:par>
                                <p:cTn id="9" presetID="9"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dissolve">
                                      <p:cBhvr>
                                        <p:cTn id="11" dur="2000"/>
                                        <p:tgtEl>
                                          <p:spTgt spid="6"/>
                                        </p:tgtEl>
                                      </p:cBhvr>
                                    </p:animEffect>
                                  </p:childTnLst>
                                </p:cTn>
                              </p:par>
                            </p:childTnLst>
                          </p:cTn>
                        </p:par>
                        <p:par>
                          <p:cTn id="12" fill="hold">
                            <p:stCondLst>
                              <p:cond delay="4000"/>
                            </p:stCondLst>
                            <p:childTnLst>
                              <p:par>
                                <p:cTn id="13" presetID="2" presetClass="entr" presetSubtype="4"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ppt_x"/>
                                          </p:val>
                                        </p:tav>
                                        <p:tav tm="100000">
                                          <p:val>
                                            <p:strVal val="#ppt_x"/>
                                          </p:val>
                                        </p:tav>
                                      </p:tavLst>
                                    </p:anim>
                                    <p:anim calcmode="lin" valueType="num">
                                      <p:cBhvr additive="base">
                                        <p:cTn id="16"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1000" r="-11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004560"/>
          </a:xfrm>
        </p:spPr>
        <p:txBody>
          <a:bodyPr/>
          <a:lstStyle/>
          <a:p>
            <a:pPr>
              <a:buNone/>
            </a:pPr>
            <a:r>
              <a:rPr lang="en-US" dirty="0" smtClean="0"/>
              <a:t>	</a:t>
            </a:r>
            <a:r>
              <a:rPr lang="en-US" dirty="0" smtClean="0">
                <a:solidFill>
                  <a:schemeClr val="bg1">
                    <a:lumMod val="85000"/>
                    <a:lumOff val="15000"/>
                  </a:schemeClr>
                </a:solidFill>
              </a:rPr>
              <a:t>“My three sons, I sensed, but could not believe.  Out of all heavenly beings, it is I, you have deceived…a grave and dreadful consequence you all must receive.”  </a:t>
            </a:r>
          </a:p>
          <a:p>
            <a:pPr>
              <a:buNone/>
            </a:pPr>
            <a:endParaRPr lang="en-US" dirty="0" smtClean="0">
              <a:solidFill>
                <a:schemeClr val="bg1">
                  <a:lumMod val="85000"/>
                  <a:lumOff val="15000"/>
                </a:schemeClr>
              </a:solidFill>
            </a:endParaRPr>
          </a:p>
          <a:p>
            <a:pPr>
              <a:buNone/>
            </a:pPr>
            <a:r>
              <a:rPr lang="en-US" dirty="0" smtClean="0">
                <a:solidFill>
                  <a:schemeClr val="bg1">
                    <a:lumMod val="85000"/>
                    <a:lumOff val="15000"/>
                  </a:schemeClr>
                </a:solidFill>
              </a:rPr>
              <a:t>	Our punishment was swift, for rebelling against our father’s heavenly command.  We were cast down from the sky, to fight on the earth of dirt and sand.</a:t>
            </a:r>
            <a:endParaRPr lang="en-US" dirty="0">
              <a:solidFill>
                <a:schemeClr val="bg1">
                  <a:lumMod val="85000"/>
                  <a:lumOff val="15000"/>
                </a:schemeClr>
              </a:solidFill>
            </a:endParaRPr>
          </a:p>
        </p:txBody>
      </p:sp>
      <p:pic>
        <p:nvPicPr>
          <p:cNvPr id="1026" name="Picture 2" descr="C:\Documents and Settings\MRONGOE.AHS-L219-77072\Local Settings\Temporary Internet Files\Content.IE5\GVG2MK6L\MC900203086[1].wmf"/>
          <p:cNvPicPr>
            <a:picLocks noChangeAspect="1" noChangeArrowheads="1"/>
          </p:cNvPicPr>
          <p:nvPr/>
        </p:nvPicPr>
        <p:blipFill>
          <a:blip r:embed="rId3"/>
          <a:srcRect/>
          <a:stretch>
            <a:fillRect/>
          </a:stretch>
        </p:blipFill>
        <p:spPr bwMode="auto">
          <a:xfrm rot="13380236">
            <a:off x="4754803" y="3669759"/>
            <a:ext cx="1133745" cy="1653012"/>
          </a:xfrm>
          <a:prstGeom prst="rect">
            <a:avLst/>
          </a:prstGeom>
          <a:noFill/>
        </p:spPr>
      </p:pic>
      <p:pic>
        <p:nvPicPr>
          <p:cNvPr id="1027" name="Picture 3" descr="C:\Documents and Settings\MRONGOE.AHS-L219-77072\Local Settings\Temporary Internet Files\Content.IE5\W383FD8D\MC900193992[1].wmf"/>
          <p:cNvPicPr>
            <a:picLocks noChangeAspect="1" noChangeArrowheads="1"/>
          </p:cNvPicPr>
          <p:nvPr/>
        </p:nvPicPr>
        <p:blipFill>
          <a:blip r:embed="rId4"/>
          <a:srcRect/>
          <a:stretch>
            <a:fillRect/>
          </a:stretch>
        </p:blipFill>
        <p:spPr bwMode="auto">
          <a:xfrm>
            <a:off x="6477000" y="4114800"/>
            <a:ext cx="1057946" cy="1324824"/>
          </a:xfrm>
          <a:prstGeom prst="rect">
            <a:avLst/>
          </a:prstGeom>
          <a:noFill/>
        </p:spPr>
      </p:pic>
      <p:pic>
        <p:nvPicPr>
          <p:cNvPr id="1028" name="Picture 4" descr="C:\Documents and Settings\MRONGOE.AHS-L219-77072\Local Settings\Temporary Internet Files\Content.IE5\GVG2MK6L\MC900203002[1].wmf"/>
          <p:cNvPicPr>
            <a:picLocks noChangeAspect="1" noChangeArrowheads="1"/>
          </p:cNvPicPr>
          <p:nvPr/>
        </p:nvPicPr>
        <p:blipFill>
          <a:blip r:embed="rId5"/>
          <a:srcRect/>
          <a:stretch>
            <a:fillRect/>
          </a:stretch>
        </p:blipFill>
        <p:spPr bwMode="auto">
          <a:xfrm rot="17986764" flipH="1">
            <a:off x="2271323" y="4366453"/>
            <a:ext cx="928745" cy="1207128"/>
          </a:xfrm>
          <a:prstGeom prst="rect">
            <a:avLst/>
          </a:prstGeom>
          <a:noFill/>
        </p:spPr>
      </p:pic>
      <p:pic>
        <p:nvPicPr>
          <p:cNvPr id="1030" name="Picture 6" descr="C:\Documents and Settings\MRONGOE.AHS-L219-77072\Local Settings\Temporary Internet Files\Content.IE5\GVG2MK6L\MC900432592[1].png"/>
          <p:cNvPicPr>
            <a:picLocks noChangeAspect="1" noChangeArrowheads="1"/>
          </p:cNvPicPr>
          <p:nvPr/>
        </p:nvPicPr>
        <p:blipFill>
          <a:blip r:embed="rId6" cstate="print"/>
          <a:srcRect/>
          <a:stretch>
            <a:fillRect/>
          </a:stretch>
        </p:blipFill>
        <p:spPr bwMode="auto">
          <a:xfrm rot="14371387" flipH="1">
            <a:off x="4413699" y="4794698"/>
            <a:ext cx="381000" cy="381000"/>
          </a:xfrm>
          <a:prstGeom prst="rect">
            <a:avLst/>
          </a:prstGeom>
          <a:noFill/>
        </p:spPr>
      </p:pic>
      <p:pic>
        <p:nvPicPr>
          <p:cNvPr id="1031" name="Picture 7" descr="C:\Documents and Settings\MRONGOE.AHS-L219-77072\Local Settings\Temporary Internet Files\Content.IE5\GVG2MK6L\MC900436356[1].png"/>
          <p:cNvPicPr>
            <a:picLocks noChangeAspect="1" noChangeArrowheads="1"/>
          </p:cNvPicPr>
          <p:nvPr/>
        </p:nvPicPr>
        <p:blipFill>
          <a:blip r:embed="rId7" cstate="print"/>
          <a:srcRect/>
          <a:stretch>
            <a:fillRect/>
          </a:stretch>
        </p:blipFill>
        <p:spPr bwMode="auto">
          <a:xfrm rot="18445406">
            <a:off x="6336911" y="4127111"/>
            <a:ext cx="440501" cy="44050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12" fill="hold" nodeType="clickEffect">
                                  <p:stCondLst>
                                    <p:cond delay="0"/>
                                  </p:stCondLst>
                                  <p:childTnLst>
                                    <p:anim calcmode="lin" valueType="num">
                                      <p:cBhvr additive="base">
                                        <p:cTn id="6" dur="3000"/>
                                        <p:tgtEl>
                                          <p:spTgt spid="1028"/>
                                        </p:tgtEl>
                                        <p:attrNameLst>
                                          <p:attrName>ppt_x</p:attrName>
                                        </p:attrNameLst>
                                      </p:cBhvr>
                                      <p:tavLst>
                                        <p:tav tm="0">
                                          <p:val>
                                            <p:strVal val="ppt_x"/>
                                          </p:val>
                                        </p:tav>
                                        <p:tav tm="100000">
                                          <p:val>
                                            <p:strVal val="0-ppt_w/2"/>
                                          </p:val>
                                        </p:tav>
                                      </p:tavLst>
                                    </p:anim>
                                    <p:anim calcmode="lin" valueType="num">
                                      <p:cBhvr additive="base">
                                        <p:cTn id="7" dur="3000"/>
                                        <p:tgtEl>
                                          <p:spTgt spid="1028"/>
                                        </p:tgtEl>
                                        <p:attrNameLst>
                                          <p:attrName>ppt_y</p:attrName>
                                        </p:attrNameLst>
                                      </p:cBhvr>
                                      <p:tavLst>
                                        <p:tav tm="0">
                                          <p:val>
                                            <p:strVal val="ppt_y"/>
                                          </p:val>
                                        </p:tav>
                                        <p:tav tm="100000">
                                          <p:val>
                                            <p:strVal val="1+ppt_h/2"/>
                                          </p:val>
                                        </p:tav>
                                      </p:tavLst>
                                    </p:anim>
                                    <p:set>
                                      <p:cBhvr>
                                        <p:cTn id="8" dur="1" fill="hold">
                                          <p:stCondLst>
                                            <p:cond delay="2999"/>
                                          </p:stCondLst>
                                        </p:cTn>
                                        <p:tgtEl>
                                          <p:spTgt spid="1028"/>
                                        </p:tgtEl>
                                        <p:attrNameLst>
                                          <p:attrName>style.visibility</p:attrName>
                                        </p:attrNameLst>
                                      </p:cBhvr>
                                      <p:to>
                                        <p:strVal val="hidden"/>
                                      </p:to>
                                    </p:set>
                                  </p:childTnLst>
                                </p:cTn>
                              </p:par>
                            </p:childTnLst>
                          </p:cTn>
                        </p:par>
                        <p:par>
                          <p:cTn id="9" fill="hold">
                            <p:stCondLst>
                              <p:cond delay="3000"/>
                            </p:stCondLst>
                            <p:childTnLst>
                              <p:par>
                                <p:cTn id="10" presetID="2" presetClass="exit" presetSubtype="12" fill="hold" nodeType="afterEffect">
                                  <p:stCondLst>
                                    <p:cond delay="0"/>
                                  </p:stCondLst>
                                  <p:childTnLst>
                                    <p:anim calcmode="lin" valueType="num">
                                      <p:cBhvr additive="base">
                                        <p:cTn id="11" dur="3000"/>
                                        <p:tgtEl>
                                          <p:spTgt spid="1026"/>
                                        </p:tgtEl>
                                        <p:attrNameLst>
                                          <p:attrName>ppt_x</p:attrName>
                                        </p:attrNameLst>
                                      </p:cBhvr>
                                      <p:tavLst>
                                        <p:tav tm="0">
                                          <p:val>
                                            <p:strVal val="ppt_x"/>
                                          </p:val>
                                        </p:tav>
                                        <p:tav tm="100000">
                                          <p:val>
                                            <p:strVal val="0-ppt_w/2"/>
                                          </p:val>
                                        </p:tav>
                                      </p:tavLst>
                                    </p:anim>
                                    <p:anim calcmode="lin" valueType="num">
                                      <p:cBhvr additive="base">
                                        <p:cTn id="12" dur="3000"/>
                                        <p:tgtEl>
                                          <p:spTgt spid="1026"/>
                                        </p:tgtEl>
                                        <p:attrNameLst>
                                          <p:attrName>ppt_y</p:attrName>
                                        </p:attrNameLst>
                                      </p:cBhvr>
                                      <p:tavLst>
                                        <p:tav tm="0">
                                          <p:val>
                                            <p:strVal val="ppt_y"/>
                                          </p:val>
                                        </p:tav>
                                        <p:tav tm="100000">
                                          <p:val>
                                            <p:strVal val="1+ppt_h/2"/>
                                          </p:val>
                                        </p:tav>
                                      </p:tavLst>
                                    </p:anim>
                                    <p:set>
                                      <p:cBhvr>
                                        <p:cTn id="13" dur="1" fill="hold">
                                          <p:stCondLst>
                                            <p:cond delay="2999"/>
                                          </p:stCondLst>
                                        </p:cTn>
                                        <p:tgtEl>
                                          <p:spTgt spid="1026"/>
                                        </p:tgtEl>
                                        <p:attrNameLst>
                                          <p:attrName>style.visibility</p:attrName>
                                        </p:attrNameLst>
                                      </p:cBhvr>
                                      <p:to>
                                        <p:strVal val="hidden"/>
                                      </p:to>
                                    </p:set>
                                  </p:childTnLst>
                                </p:cTn>
                              </p:par>
                              <p:par>
                                <p:cTn id="14" presetID="2" presetClass="exit" presetSubtype="12" fill="hold" nodeType="withEffect">
                                  <p:stCondLst>
                                    <p:cond delay="0"/>
                                  </p:stCondLst>
                                  <p:childTnLst>
                                    <p:anim calcmode="lin" valueType="num">
                                      <p:cBhvr additive="base">
                                        <p:cTn id="15" dur="2000"/>
                                        <p:tgtEl>
                                          <p:spTgt spid="1030"/>
                                        </p:tgtEl>
                                        <p:attrNameLst>
                                          <p:attrName>ppt_x</p:attrName>
                                        </p:attrNameLst>
                                      </p:cBhvr>
                                      <p:tavLst>
                                        <p:tav tm="0">
                                          <p:val>
                                            <p:strVal val="ppt_x"/>
                                          </p:val>
                                        </p:tav>
                                        <p:tav tm="100000">
                                          <p:val>
                                            <p:strVal val="0-ppt_w/2"/>
                                          </p:val>
                                        </p:tav>
                                      </p:tavLst>
                                    </p:anim>
                                    <p:anim calcmode="lin" valueType="num">
                                      <p:cBhvr additive="base">
                                        <p:cTn id="16" dur="2000"/>
                                        <p:tgtEl>
                                          <p:spTgt spid="1030"/>
                                        </p:tgtEl>
                                        <p:attrNameLst>
                                          <p:attrName>ppt_y</p:attrName>
                                        </p:attrNameLst>
                                      </p:cBhvr>
                                      <p:tavLst>
                                        <p:tav tm="0">
                                          <p:val>
                                            <p:strVal val="ppt_y"/>
                                          </p:val>
                                        </p:tav>
                                        <p:tav tm="100000">
                                          <p:val>
                                            <p:strVal val="1+ppt_h/2"/>
                                          </p:val>
                                        </p:tav>
                                      </p:tavLst>
                                    </p:anim>
                                    <p:set>
                                      <p:cBhvr>
                                        <p:cTn id="17" dur="1" fill="hold">
                                          <p:stCondLst>
                                            <p:cond delay="1999"/>
                                          </p:stCondLst>
                                        </p:cTn>
                                        <p:tgtEl>
                                          <p:spTgt spid="1030"/>
                                        </p:tgtEl>
                                        <p:attrNameLst>
                                          <p:attrName>style.visibility</p:attrName>
                                        </p:attrNameLst>
                                      </p:cBhvr>
                                      <p:to>
                                        <p:strVal val="hidden"/>
                                      </p:to>
                                    </p:set>
                                  </p:childTnLst>
                                </p:cTn>
                              </p:par>
                            </p:childTnLst>
                          </p:cTn>
                        </p:par>
                        <p:par>
                          <p:cTn id="18" fill="hold">
                            <p:stCondLst>
                              <p:cond delay="6000"/>
                            </p:stCondLst>
                            <p:childTnLst>
                              <p:par>
                                <p:cTn id="19" presetID="2" presetClass="exit" presetSubtype="12" fill="hold" nodeType="afterEffect">
                                  <p:stCondLst>
                                    <p:cond delay="0"/>
                                  </p:stCondLst>
                                  <p:childTnLst>
                                    <p:anim calcmode="lin" valueType="num">
                                      <p:cBhvr additive="base">
                                        <p:cTn id="20" dur="3000"/>
                                        <p:tgtEl>
                                          <p:spTgt spid="1027"/>
                                        </p:tgtEl>
                                        <p:attrNameLst>
                                          <p:attrName>ppt_x</p:attrName>
                                        </p:attrNameLst>
                                      </p:cBhvr>
                                      <p:tavLst>
                                        <p:tav tm="0">
                                          <p:val>
                                            <p:strVal val="ppt_x"/>
                                          </p:val>
                                        </p:tav>
                                        <p:tav tm="100000">
                                          <p:val>
                                            <p:strVal val="0-ppt_w/2"/>
                                          </p:val>
                                        </p:tav>
                                      </p:tavLst>
                                    </p:anim>
                                    <p:anim calcmode="lin" valueType="num">
                                      <p:cBhvr additive="base">
                                        <p:cTn id="21" dur="3000"/>
                                        <p:tgtEl>
                                          <p:spTgt spid="1027"/>
                                        </p:tgtEl>
                                        <p:attrNameLst>
                                          <p:attrName>ppt_y</p:attrName>
                                        </p:attrNameLst>
                                      </p:cBhvr>
                                      <p:tavLst>
                                        <p:tav tm="0">
                                          <p:val>
                                            <p:strVal val="ppt_y"/>
                                          </p:val>
                                        </p:tav>
                                        <p:tav tm="100000">
                                          <p:val>
                                            <p:strVal val="1+ppt_h/2"/>
                                          </p:val>
                                        </p:tav>
                                      </p:tavLst>
                                    </p:anim>
                                    <p:set>
                                      <p:cBhvr>
                                        <p:cTn id="22" dur="1" fill="hold">
                                          <p:stCondLst>
                                            <p:cond delay="2999"/>
                                          </p:stCondLst>
                                        </p:cTn>
                                        <p:tgtEl>
                                          <p:spTgt spid="1027"/>
                                        </p:tgtEl>
                                        <p:attrNameLst>
                                          <p:attrName>style.visibility</p:attrName>
                                        </p:attrNameLst>
                                      </p:cBhvr>
                                      <p:to>
                                        <p:strVal val="hidden"/>
                                      </p:to>
                                    </p:set>
                                  </p:childTnLst>
                                </p:cTn>
                              </p:par>
                              <p:par>
                                <p:cTn id="23" presetID="2" presetClass="exit" presetSubtype="12" fill="hold" nodeType="withEffect">
                                  <p:stCondLst>
                                    <p:cond delay="0"/>
                                  </p:stCondLst>
                                  <p:childTnLst>
                                    <p:anim calcmode="lin" valueType="num">
                                      <p:cBhvr additive="base">
                                        <p:cTn id="24" dur="2000"/>
                                        <p:tgtEl>
                                          <p:spTgt spid="1031"/>
                                        </p:tgtEl>
                                        <p:attrNameLst>
                                          <p:attrName>ppt_x</p:attrName>
                                        </p:attrNameLst>
                                      </p:cBhvr>
                                      <p:tavLst>
                                        <p:tav tm="0">
                                          <p:val>
                                            <p:strVal val="ppt_x"/>
                                          </p:val>
                                        </p:tav>
                                        <p:tav tm="100000">
                                          <p:val>
                                            <p:strVal val="0-ppt_w/2"/>
                                          </p:val>
                                        </p:tav>
                                      </p:tavLst>
                                    </p:anim>
                                    <p:anim calcmode="lin" valueType="num">
                                      <p:cBhvr additive="base">
                                        <p:cTn id="25" dur="2000"/>
                                        <p:tgtEl>
                                          <p:spTgt spid="1031"/>
                                        </p:tgtEl>
                                        <p:attrNameLst>
                                          <p:attrName>ppt_y</p:attrName>
                                        </p:attrNameLst>
                                      </p:cBhvr>
                                      <p:tavLst>
                                        <p:tav tm="0">
                                          <p:val>
                                            <p:strVal val="ppt_y"/>
                                          </p:val>
                                        </p:tav>
                                        <p:tav tm="100000">
                                          <p:val>
                                            <p:strVal val="1+ppt_h/2"/>
                                          </p:val>
                                        </p:tav>
                                      </p:tavLst>
                                    </p:anim>
                                    <p:set>
                                      <p:cBhvr>
                                        <p:cTn id="26" dur="1" fill="hold">
                                          <p:stCondLst>
                                            <p:cond delay="1999"/>
                                          </p:stCondLst>
                                        </p:cTn>
                                        <p:tgtEl>
                                          <p:spTgt spid="103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 r="-1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400800"/>
          </a:xfrm>
        </p:spPr>
        <p:txBody>
          <a:bodyPr/>
          <a:lstStyle/>
          <a:p>
            <a:pPr>
              <a:buNone/>
            </a:pPr>
            <a:r>
              <a:rPr lang="en-US" dirty="0" smtClean="0"/>
              <a:t>	</a:t>
            </a:r>
            <a:r>
              <a:rPr lang="en-US" dirty="0" smtClean="0">
                <a:solidFill>
                  <a:srgbClr val="FFFF00"/>
                </a:solidFill>
              </a:rPr>
              <a:t>“For rebelling against your God and creator, I command you do the same amongst each other.  If you wish to return back home, fight your beloved brothers.”</a:t>
            </a:r>
          </a:p>
          <a:p>
            <a:endParaRPr lang="en-US" dirty="0" smtClean="0">
              <a:solidFill>
                <a:srgbClr val="FFFF00"/>
              </a:solidFill>
            </a:endParaRPr>
          </a:p>
          <a:p>
            <a:pPr>
              <a:buNone/>
            </a:pPr>
            <a:r>
              <a:rPr lang="en-US" dirty="0" smtClean="0">
                <a:solidFill>
                  <a:srgbClr val="FFFF00"/>
                </a:solidFill>
              </a:rPr>
              <a:t>	“I could not bear the thought of harming my flesh and blood”, I said to Christianity and Judaism.  We cried and we wept, as we walked this earthly prison.</a:t>
            </a:r>
            <a:endParaRPr lang="en-US" dirty="0">
              <a:solidFill>
                <a:srgbClr val="FFFF00"/>
              </a:solidFill>
            </a:endParaRPr>
          </a:p>
        </p:txBody>
      </p:sp>
      <p:pic>
        <p:nvPicPr>
          <p:cNvPr id="4" name="Picture 4" descr="C:\Documents and Settings\MRONGOE.AHS-L219-77072\Local Settings\Temporary Internet Files\Content.IE5\GVG2MK6L\MC900203002[1].wmf"/>
          <p:cNvPicPr>
            <a:picLocks noChangeAspect="1" noChangeArrowheads="1"/>
          </p:cNvPicPr>
          <p:nvPr/>
        </p:nvPicPr>
        <p:blipFill>
          <a:blip r:embed="rId3"/>
          <a:srcRect/>
          <a:stretch>
            <a:fillRect/>
          </a:stretch>
        </p:blipFill>
        <p:spPr bwMode="auto">
          <a:xfrm rot="21336724" flipH="1">
            <a:off x="1108021" y="4359543"/>
            <a:ext cx="998963" cy="1298393"/>
          </a:xfrm>
          <a:prstGeom prst="rect">
            <a:avLst/>
          </a:prstGeom>
          <a:noFill/>
        </p:spPr>
      </p:pic>
      <p:pic>
        <p:nvPicPr>
          <p:cNvPr id="5" name="Picture 2" descr="C:\Documents and Settings\MRONGOE.AHS-L219-77072\Local Settings\Temporary Internet Files\Content.IE5\GVG2MK6L\MC900203086[1].wmf"/>
          <p:cNvPicPr>
            <a:picLocks noChangeAspect="1" noChangeArrowheads="1"/>
          </p:cNvPicPr>
          <p:nvPr/>
        </p:nvPicPr>
        <p:blipFill>
          <a:blip r:embed="rId4"/>
          <a:srcRect/>
          <a:stretch>
            <a:fillRect/>
          </a:stretch>
        </p:blipFill>
        <p:spPr bwMode="auto">
          <a:xfrm>
            <a:off x="3200400" y="4267200"/>
            <a:ext cx="1133745" cy="1653012"/>
          </a:xfrm>
          <a:prstGeom prst="rect">
            <a:avLst/>
          </a:prstGeom>
          <a:noFill/>
        </p:spPr>
      </p:pic>
      <p:pic>
        <p:nvPicPr>
          <p:cNvPr id="7" name="Picture 6" descr="C:\Documents and Settings\MRONGOE.AHS-L219-77072\Local Settings\Temporary Internet Files\Content.IE5\GVG2MK6L\MC900432592[1].png"/>
          <p:cNvPicPr>
            <a:picLocks noChangeAspect="1" noChangeArrowheads="1"/>
          </p:cNvPicPr>
          <p:nvPr/>
        </p:nvPicPr>
        <p:blipFill>
          <a:blip r:embed="rId5" cstate="print"/>
          <a:srcRect/>
          <a:stretch>
            <a:fillRect/>
          </a:stretch>
        </p:blipFill>
        <p:spPr bwMode="auto">
          <a:xfrm rot="707839" flipH="1">
            <a:off x="3692524" y="4073523"/>
            <a:ext cx="381000" cy="381000"/>
          </a:xfrm>
          <a:prstGeom prst="rect">
            <a:avLst/>
          </a:prstGeom>
          <a:noFill/>
        </p:spPr>
      </p:pic>
      <p:pic>
        <p:nvPicPr>
          <p:cNvPr id="8" name="Picture 3" descr="C:\Documents and Settings\MRONGOE.AHS-L219-77072\Local Settings\Temporary Internet Files\Content.IE5\W383FD8D\MC900193992[1].wmf"/>
          <p:cNvPicPr>
            <a:picLocks noChangeAspect="1" noChangeArrowheads="1"/>
          </p:cNvPicPr>
          <p:nvPr/>
        </p:nvPicPr>
        <p:blipFill>
          <a:blip r:embed="rId6"/>
          <a:srcRect/>
          <a:stretch>
            <a:fillRect/>
          </a:stretch>
        </p:blipFill>
        <p:spPr bwMode="auto">
          <a:xfrm rot="1492109">
            <a:off x="4953920" y="4580631"/>
            <a:ext cx="1057946" cy="1324824"/>
          </a:xfrm>
          <a:prstGeom prst="rect">
            <a:avLst/>
          </a:prstGeom>
          <a:noFill/>
        </p:spPr>
      </p:pic>
      <p:pic>
        <p:nvPicPr>
          <p:cNvPr id="9" name="Picture 7" descr="C:\Documents and Settings\MRONGOE.AHS-L219-77072\Local Settings\Temporary Internet Files\Content.IE5\GVG2MK6L\MC900436356[1].png"/>
          <p:cNvPicPr>
            <a:picLocks noChangeAspect="1" noChangeArrowheads="1"/>
          </p:cNvPicPr>
          <p:nvPr/>
        </p:nvPicPr>
        <p:blipFill>
          <a:blip r:embed="rId7" cstate="print"/>
          <a:srcRect/>
          <a:stretch>
            <a:fillRect/>
          </a:stretch>
        </p:blipFill>
        <p:spPr bwMode="auto">
          <a:xfrm>
            <a:off x="5181600" y="4419600"/>
            <a:ext cx="440501" cy="44050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3.33333E-6 -3.33333E-6 L 0.25 -3.33333E-6 " pathEditMode="relative" rAng="0" ptsTypes="AA">
                                      <p:cBhvr>
                                        <p:cTn id="6" dur="3000" fill="hold"/>
                                        <p:tgtEl>
                                          <p:spTgt spid="4"/>
                                        </p:tgtEl>
                                        <p:attrNameLst>
                                          <p:attrName>ppt_x</p:attrName>
                                          <p:attrName>ppt_y</p:attrName>
                                        </p:attrNameLst>
                                      </p:cBhvr>
                                      <p:rCtr x="125" y="0"/>
                                    </p:animMotion>
                                  </p:childTnLst>
                                </p:cTn>
                              </p:par>
                            </p:childTnLst>
                          </p:cTn>
                        </p:par>
                        <p:par>
                          <p:cTn id="7" fill="hold">
                            <p:stCondLst>
                              <p:cond delay="3000"/>
                            </p:stCondLst>
                            <p:childTnLst>
                              <p:par>
                                <p:cTn id="8" presetID="63" presetClass="path" presetSubtype="0" accel="50000" decel="50000" fill="hold" nodeType="afterEffect">
                                  <p:stCondLst>
                                    <p:cond delay="0"/>
                                  </p:stCondLst>
                                  <p:childTnLst>
                                    <p:animMotion origin="layout" path="M 0 0  L 0.25 0  E" pathEditMode="relative" ptsTypes="">
                                      <p:cBhvr>
                                        <p:cTn id="9" dur="3000" fill="hold"/>
                                        <p:tgtEl>
                                          <p:spTgt spid="5"/>
                                        </p:tgtEl>
                                        <p:attrNameLst>
                                          <p:attrName>ppt_x</p:attrName>
                                          <p:attrName>ppt_y</p:attrName>
                                        </p:attrNameLst>
                                      </p:cBhvr>
                                    </p:animMotion>
                                  </p:childTnLst>
                                </p:cTn>
                              </p:par>
                              <p:par>
                                <p:cTn id="10" presetID="63" presetClass="path" presetSubtype="0" accel="50000" decel="50000" fill="hold" nodeType="withEffect">
                                  <p:stCondLst>
                                    <p:cond delay="0"/>
                                  </p:stCondLst>
                                  <p:childTnLst>
                                    <p:animMotion origin="layout" path="M 0 0  L 0.25 0  E" pathEditMode="relative" ptsTypes="">
                                      <p:cBhvr>
                                        <p:cTn id="11" dur="3000" fill="hold"/>
                                        <p:tgtEl>
                                          <p:spTgt spid="7"/>
                                        </p:tgtEl>
                                        <p:attrNameLst>
                                          <p:attrName>ppt_x</p:attrName>
                                          <p:attrName>ppt_y</p:attrName>
                                        </p:attrNameLst>
                                      </p:cBhvr>
                                    </p:animMotion>
                                  </p:childTnLst>
                                </p:cTn>
                              </p:par>
                            </p:childTnLst>
                          </p:cTn>
                        </p:par>
                        <p:par>
                          <p:cTn id="12" fill="hold">
                            <p:stCondLst>
                              <p:cond delay="6000"/>
                            </p:stCondLst>
                            <p:childTnLst>
                              <p:par>
                                <p:cTn id="13" presetID="63" presetClass="path" presetSubtype="0" accel="50000" decel="50000" fill="hold" nodeType="afterEffect">
                                  <p:stCondLst>
                                    <p:cond delay="0"/>
                                  </p:stCondLst>
                                  <p:childTnLst>
                                    <p:animMotion origin="layout" path="M 0 0  L 0.25 0  E" pathEditMode="relative" ptsTypes="">
                                      <p:cBhvr>
                                        <p:cTn id="14" dur="3000" fill="hold"/>
                                        <p:tgtEl>
                                          <p:spTgt spid="8"/>
                                        </p:tgtEl>
                                        <p:attrNameLst>
                                          <p:attrName>ppt_x</p:attrName>
                                          <p:attrName>ppt_y</p:attrName>
                                        </p:attrNameLst>
                                      </p:cBhvr>
                                    </p:animMotion>
                                  </p:childTnLst>
                                </p:cTn>
                              </p:par>
                              <p:par>
                                <p:cTn id="15" presetID="63" presetClass="path" presetSubtype="0" accel="50000" decel="50000" fill="hold" nodeType="withEffect">
                                  <p:stCondLst>
                                    <p:cond delay="0"/>
                                  </p:stCondLst>
                                  <p:childTnLst>
                                    <p:animMotion origin="layout" path="M 0 0  L 0.25 0  E" pathEditMode="relative" ptsTypes="">
                                      <p:cBhvr>
                                        <p:cTn id="16" dur="3000" fill="hold"/>
                                        <p:tgtEl>
                                          <p:spTgt spid="9"/>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324600"/>
          </a:xfrm>
        </p:spPr>
        <p:txBody>
          <a:bodyPr/>
          <a:lstStyle/>
          <a:p>
            <a:pPr>
              <a:buNone/>
            </a:pPr>
            <a:r>
              <a:rPr lang="en-US" dirty="0" smtClean="0"/>
              <a:t>	</a:t>
            </a:r>
            <a:r>
              <a:rPr lang="en-US" dirty="0" smtClean="0">
                <a:solidFill>
                  <a:schemeClr val="bg1">
                    <a:lumMod val="95000"/>
                    <a:lumOff val="5000"/>
                  </a:schemeClr>
                </a:solidFill>
              </a:rPr>
              <a:t>As we roamed the Earth in desperation, Christianity halted in his place, a look of fear overtaking his now pale face.</a:t>
            </a:r>
          </a:p>
          <a:p>
            <a:pPr>
              <a:buNone/>
            </a:pPr>
            <a:r>
              <a:rPr lang="en-US" dirty="0" smtClean="0">
                <a:solidFill>
                  <a:schemeClr val="bg1">
                    <a:lumMod val="95000"/>
                    <a:lumOff val="5000"/>
                  </a:schemeClr>
                </a:solidFill>
              </a:rPr>
              <a:t>	</a:t>
            </a:r>
          </a:p>
          <a:p>
            <a:pPr>
              <a:buNone/>
            </a:pPr>
            <a:r>
              <a:rPr lang="en-US" dirty="0" smtClean="0">
                <a:solidFill>
                  <a:schemeClr val="bg1">
                    <a:lumMod val="95000"/>
                    <a:lumOff val="5000"/>
                  </a:schemeClr>
                </a:solidFill>
              </a:rPr>
              <a:t>	He turned to us, and said “I overhear the Seventh talking in the sky.” At this, we all tuned our ears to the kingdom up high.</a:t>
            </a:r>
          </a:p>
          <a:p>
            <a:pPr>
              <a:buNone/>
            </a:pPr>
            <a:r>
              <a:rPr lang="en-US" dirty="0" smtClean="0">
                <a:solidFill>
                  <a:schemeClr val="bg1">
                    <a:lumMod val="95000"/>
                    <a:lumOff val="5000"/>
                  </a:schemeClr>
                </a:solidFill>
              </a:rPr>
              <a:t>	</a:t>
            </a:r>
          </a:p>
          <a:p>
            <a:pPr>
              <a:buNone/>
            </a:pPr>
            <a:r>
              <a:rPr lang="en-US" dirty="0" smtClean="0">
                <a:solidFill>
                  <a:schemeClr val="bg1">
                    <a:lumMod val="95000"/>
                    <a:lumOff val="5000"/>
                  </a:schemeClr>
                </a:solidFill>
              </a:rPr>
              <a:t>	“I have observed the hearts of man, and am filled with sorrow, with what I have seen.  I shall a send a mighty storm and flood to wipe this land clean.”</a:t>
            </a:r>
            <a:endParaRPr lang="en-US" dirty="0">
              <a:solidFill>
                <a:schemeClr val="bg1">
                  <a:lumMod val="95000"/>
                  <a:lumOff val="5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45000" r="-45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400800"/>
          </a:xfrm>
        </p:spPr>
        <p:txBody>
          <a:bodyPr/>
          <a:lstStyle/>
          <a:p>
            <a:pPr>
              <a:buNone/>
            </a:pPr>
            <a:r>
              <a:rPr lang="en-US" dirty="0" smtClean="0"/>
              <a:t>	“We must do something to prevent this” Judaism said.  I uttered “We must convert mankind from their sinful ways, before Allah’s wrath leaves them dead.”  </a:t>
            </a:r>
          </a:p>
          <a:p>
            <a:pPr>
              <a:buNone/>
            </a:pPr>
            <a:r>
              <a:rPr lang="en-US" dirty="0" smtClean="0"/>
              <a:t>	</a:t>
            </a:r>
          </a:p>
          <a:p>
            <a:pPr>
              <a:buNone/>
            </a:pPr>
            <a:r>
              <a:rPr lang="en-US" dirty="0" smtClean="0"/>
              <a:t>	Onto the city of mankind we fled, until we reached our destination.  We gazed in horror at what we saw, an utterly sinful creation</a:t>
            </a:r>
            <a:r>
              <a:rPr lang="en-US" dirty="0" smtClean="0">
                <a:solidFill>
                  <a:schemeClr val="bg1">
                    <a:lumMod val="85000"/>
                    <a:lumOff val="15000"/>
                  </a:schemeClr>
                </a:solidFill>
              </a:rPr>
              <a:t>.  </a:t>
            </a:r>
            <a:endParaRPr lang="en-US" dirty="0">
              <a:solidFill>
                <a:schemeClr val="bg1">
                  <a:lumMod val="85000"/>
                  <a:lumOff val="15000"/>
                </a:schemeClr>
              </a:solidFill>
            </a:endParaRPr>
          </a:p>
        </p:txBody>
      </p:sp>
      <p:pic>
        <p:nvPicPr>
          <p:cNvPr id="4" name="Picture 4" descr="C:\Documents and Settings\MRONGOE.AHS-L219-77072\Local Settings\Temporary Internet Files\Content.IE5\GVG2MK6L\MC900203002[1].wmf"/>
          <p:cNvPicPr>
            <a:picLocks noChangeAspect="1" noChangeArrowheads="1"/>
          </p:cNvPicPr>
          <p:nvPr/>
        </p:nvPicPr>
        <p:blipFill>
          <a:blip r:embed="rId3"/>
          <a:srcRect/>
          <a:stretch>
            <a:fillRect/>
          </a:stretch>
        </p:blipFill>
        <p:spPr bwMode="auto">
          <a:xfrm rot="21336724" flipH="1">
            <a:off x="730617" y="5291560"/>
            <a:ext cx="928745" cy="1207128"/>
          </a:xfrm>
          <a:prstGeom prst="rect">
            <a:avLst/>
          </a:prstGeom>
          <a:noFill/>
        </p:spPr>
      </p:pic>
      <p:pic>
        <p:nvPicPr>
          <p:cNvPr id="5" name="Picture 2" descr="C:\Documents and Settings\MRONGOE.AHS-L219-77072\Local Settings\Temporary Internet Files\Content.IE5\GVG2MK6L\MC900203086[1].wmf"/>
          <p:cNvPicPr>
            <a:picLocks noChangeAspect="1" noChangeArrowheads="1"/>
          </p:cNvPicPr>
          <p:nvPr/>
        </p:nvPicPr>
        <p:blipFill>
          <a:blip r:embed="rId4"/>
          <a:srcRect/>
          <a:stretch>
            <a:fillRect/>
          </a:stretch>
        </p:blipFill>
        <p:spPr bwMode="auto">
          <a:xfrm>
            <a:off x="2362200" y="5257800"/>
            <a:ext cx="924693" cy="1348212"/>
          </a:xfrm>
          <a:prstGeom prst="rect">
            <a:avLst/>
          </a:prstGeom>
          <a:noFill/>
        </p:spPr>
      </p:pic>
      <p:pic>
        <p:nvPicPr>
          <p:cNvPr id="6" name="Picture 5" descr="C:\Documents and Settings\MRONGOE.AHS-L219-77072\Local Settings\Temporary Internet Files\Content.IE5\GVG2MK6L\MC900432592[1].png"/>
          <p:cNvPicPr>
            <a:picLocks noChangeAspect="1" noChangeArrowheads="1"/>
          </p:cNvPicPr>
          <p:nvPr/>
        </p:nvPicPr>
        <p:blipFill>
          <a:blip r:embed="rId5" cstate="print"/>
          <a:srcRect/>
          <a:stretch>
            <a:fillRect/>
          </a:stretch>
        </p:blipFill>
        <p:spPr bwMode="auto">
          <a:xfrm rot="21083416" flipH="1">
            <a:off x="2693372" y="4979372"/>
            <a:ext cx="381000" cy="381000"/>
          </a:xfrm>
          <a:prstGeom prst="rect">
            <a:avLst/>
          </a:prstGeom>
          <a:noFill/>
        </p:spPr>
      </p:pic>
      <p:pic>
        <p:nvPicPr>
          <p:cNvPr id="7" name="Picture 3" descr="C:\Documents and Settings\MRONGOE.AHS-L219-77072\Local Settings\Temporary Internet Files\Content.IE5\W383FD8D\MC900193992[1].wmf"/>
          <p:cNvPicPr>
            <a:picLocks noChangeAspect="1" noChangeArrowheads="1"/>
          </p:cNvPicPr>
          <p:nvPr/>
        </p:nvPicPr>
        <p:blipFill>
          <a:blip r:embed="rId6"/>
          <a:srcRect/>
          <a:stretch>
            <a:fillRect/>
          </a:stretch>
        </p:blipFill>
        <p:spPr bwMode="auto">
          <a:xfrm rot="1492109">
            <a:off x="3850484" y="5393128"/>
            <a:ext cx="889077" cy="1113356"/>
          </a:xfrm>
          <a:prstGeom prst="rect">
            <a:avLst/>
          </a:prstGeom>
          <a:noFill/>
        </p:spPr>
      </p:pic>
      <p:pic>
        <p:nvPicPr>
          <p:cNvPr id="8" name="Picture 7" descr="C:\Documents and Settings\MRONGOE.AHS-L219-77072\Local Settings\Temporary Internet Files\Content.IE5\GVG2MK6L\MC900436356[1].png"/>
          <p:cNvPicPr>
            <a:picLocks noChangeAspect="1" noChangeArrowheads="1"/>
          </p:cNvPicPr>
          <p:nvPr/>
        </p:nvPicPr>
        <p:blipFill>
          <a:blip r:embed="rId7" cstate="print"/>
          <a:srcRect/>
          <a:stretch>
            <a:fillRect/>
          </a:stretch>
        </p:blipFill>
        <p:spPr bwMode="auto">
          <a:xfrm>
            <a:off x="4038600" y="5105400"/>
            <a:ext cx="457200" cy="457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4.44444E-6 -3.7037E-7 L 0.78333 -0.28889 " pathEditMode="relative" ptsTypes="AA">
                                      <p:cBhvr>
                                        <p:cTn id="6" dur="3000" fill="hold"/>
                                        <p:tgtEl>
                                          <p:spTgt spid="4"/>
                                        </p:tgtEl>
                                        <p:attrNameLst>
                                          <p:attrName>ppt_x</p:attrName>
                                          <p:attrName>ppt_y</p:attrName>
                                        </p:attrNameLst>
                                      </p:cBhvr>
                                    </p:animMotion>
                                  </p:childTnLst>
                                </p:cTn>
                              </p:par>
                            </p:childTnLst>
                          </p:cTn>
                        </p:par>
                        <p:par>
                          <p:cTn id="7" fill="hold">
                            <p:stCondLst>
                              <p:cond delay="3000"/>
                            </p:stCondLst>
                            <p:childTnLst>
                              <p:par>
                                <p:cTn id="8" presetID="0" presetClass="path" presetSubtype="0" accel="50000" decel="50000" fill="hold" nodeType="afterEffect">
                                  <p:stCondLst>
                                    <p:cond delay="0"/>
                                  </p:stCondLst>
                                  <p:childTnLst>
                                    <p:animMotion origin="layout" path="M 8.33333E-7 3.7037E-7 L 0.66667 -0.33333 " pathEditMode="relative" ptsTypes="AA">
                                      <p:cBhvr>
                                        <p:cTn id="9" dur="3000" fill="hold"/>
                                        <p:tgtEl>
                                          <p:spTgt spid="5"/>
                                        </p:tgtEl>
                                        <p:attrNameLst>
                                          <p:attrName>ppt_x</p:attrName>
                                          <p:attrName>ppt_y</p:attrName>
                                        </p:attrNameLst>
                                      </p:cBhvr>
                                    </p:animMotion>
                                  </p:childTnLst>
                                </p:cTn>
                              </p:par>
                              <p:par>
                                <p:cTn id="10" presetID="0" presetClass="path" presetSubtype="0" accel="50000" decel="50000" fill="hold" nodeType="withEffect">
                                  <p:stCondLst>
                                    <p:cond delay="0"/>
                                  </p:stCondLst>
                                  <p:childTnLst>
                                    <p:animMotion origin="layout" path="M 1.38889E-6 -2.59259E-6 L 0.63333 -0.3 " pathEditMode="relative" ptsTypes="AA">
                                      <p:cBhvr>
                                        <p:cTn id="11" dur="3000" fill="hold"/>
                                        <p:tgtEl>
                                          <p:spTgt spid="6"/>
                                        </p:tgtEl>
                                        <p:attrNameLst>
                                          <p:attrName>ppt_x</p:attrName>
                                          <p:attrName>ppt_y</p:attrName>
                                        </p:attrNameLst>
                                      </p:cBhvr>
                                    </p:animMotion>
                                  </p:childTnLst>
                                </p:cTn>
                              </p:par>
                            </p:childTnLst>
                          </p:cTn>
                        </p:par>
                        <p:par>
                          <p:cTn id="12" fill="hold">
                            <p:stCondLst>
                              <p:cond delay="6000"/>
                            </p:stCondLst>
                            <p:childTnLst>
                              <p:par>
                                <p:cTn id="13" presetID="0" presetClass="path" presetSubtype="0" accel="50000" decel="50000" fill="hold" nodeType="afterEffect">
                                  <p:stCondLst>
                                    <p:cond delay="0"/>
                                  </p:stCondLst>
                                  <p:childTnLst>
                                    <p:animMotion origin="layout" path="M 5E-6 2.59259E-6 L 0.50834 -0.33333 " pathEditMode="relative" ptsTypes="AA">
                                      <p:cBhvr>
                                        <p:cTn id="14" dur="3000" fill="hold"/>
                                        <p:tgtEl>
                                          <p:spTgt spid="7"/>
                                        </p:tgtEl>
                                        <p:attrNameLst>
                                          <p:attrName>ppt_x</p:attrName>
                                          <p:attrName>ppt_y</p:attrName>
                                        </p:attrNameLst>
                                      </p:cBhvr>
                                    </p:animMotion>
                                  </p:childTnLst>
                                </p:cTn>
                              </p:par>
                              <p:par>
                                <p:cTn id="15" presetID="0" presetClass="path" presetSubtype="0" accel="50000" decel="50000" fill="hold" nodeType="withEffect">
                                  <p:stCondLst>
                                    <p:cond delay="0"/>
                                  </p:stCondLst>
                                  <p:childTnLst>
                                    <p:animMotion origin="layout" path="M -0.01667 0.02222 L 0.475 -0.3 " pathEditMode="relative" rAng="0" ptsTypes="AA">
                                      <p:cBhvr>
                                        <p:cTn id="16" dur="3000" fill="hold"/>
                                        <p:tgtEl>
                                          <p:spTgt spid="8"/>
                                        </p:tgtEl>
                                        <p:attrNameLst>
                                          <p:attrName>ppt_x</p:attrName>
                                          <p:attrName>ppt_y</p:attrName>
                                        </p:attrNameLst>
                                      </p:cBhvr>
                                      <p:rCtr x="246" y="-16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520</TotalTime>
  <Words>14</Words>
  <Application>Microsoft Office PowerPoint</Application>
  <PresentationFormat>On-screen Show (4:3)</PresentationFormat>
  <Paragraphs>54</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Apex</vt:lpstr>
      <vt:lpstr>The Story Of The Three Sons Of The Seventh</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THE END</vt:lpstr>
    </vt:vector>
  </TitlesOfParts>
  <Company>NHCS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student</dc:creator>
  <cp:lastModifiedBy>student</cp:lastModifiedBy>
  <cp:revision>60</cp:revision>
  <dcterms:created xsi:type="dcterms:W3CDTF">2011-05-13T14:10:03Z</dcterms:created>
  <dcterms:modified xsi:type="dcterms:W3CDTF">2011-05-23T15:39:30Z</dcterms:modified>
</cp:coreProperties>
</file>